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7104063" cy="10234613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85" autoAdjust="0"/>
    <p:restoredTop sz="94660"/>
  </p:normalViewPr>
  <p:slideViewPr>
    <p:cSldViewPr snapToGrid="0">
      <p:cViewPr>
        <p:scale>
          <a:sx n="85" d="100"/>
          <a:sy n="85" d="100"/>
        </p:scale>
        <p:origin x="48" y="2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3_1">
  <dgm:title val=""/>
  <dgm:desc val=""/>
  <dgm:catLst>
    <dgm:cat type="accent3" pri="11100"/>
  </dgm:catLst>
  <dgm:styleLbl name="node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4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3">
        <a:alpha val="4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3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3">
        <a:alpha val="90000"/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863A6B8-450A-403B-8788-ED65E5A8997C}" type="doc">
      <dgm:prSet loTypeId="urn:microsoft.com/office/officeart/2005/8/layout/orgChart1" loCatId="hierarchy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nl-NL"/>
        </a:p>
      </dgm:t>
    </dgm:pt>
    <dgm:pt modelId="{41619C37-2AF7-4002-AC6B-24A7564E98AF}">
      <dgm:prSet phldrT="[Tekst]" custT="1"/>
      <dgm:spPr/>
      <dgm:t>
        <a:bodyPr/>
        <a:lstStyle/>
        <a:p>
          <a:r>
            <a:rPr lang="nl-NL" sz="1100" dirty="0"/>
            <a:t>Groepje komt bij de post</a:t>
          </a:r>
        </a:p>
      </dgm:t>
    </dgm:pt>
    <dgm:pt modelId="{621912B6-600A-4B0A-89AD-8730C82657E2}" type="parTrans" cxnId="{E97A9C38-5E1B-445F-B0BC-80898CDF8884}">
      <dgm:prSet/>
      <dgm:spPr/>
      <dgm:t>
        <a:bodyPr/>
        <a:lstStyle/>
        <a:p>
          <a:endParaRPr lang="nl-NL"/>
        </a:p>
      </dgm:t>
    </dgm:pt>
    <dgm:pt modelId="{C8113A9C-F8FD-4E90-97A9-5C8EB3943A63}" type="sibTrans" cxnId="{E97A9C38-5E1B-445F-B0BC-80898CDF8884}">
      <dgm:prSet/>
      <dgm:spPr/>
      <dgm:t>
        <a:bodyPr/>
        <a:lstStyle/>
        <a:p>
          <a:endParaRPr lang="nl-NL"/>
        </a:p>
      </dgm:t>
    </dgm:pt>
    <dgm:pt modelId="{448610DA-86D6-4A45-91D5-3C80F569ADD6}" type="asst">
      <dgm:prSet phldrT="[Tekst]" custT="1"/>
      <dgm:spPr/>
      <dgm:t>
        <a:bodyPr/>
        <a:lstStyle/>
        <a:p>
          <a:r>
            <a:rPr lang="nl-NL" sz="1100" dirty="0"/>
            <a:t>Stuur het groepje weg</a:t>
          </a:r>
        </a:p>
      </dgm:t>
    </dgm:pt>
    <dgm:pt modelId="{3471FEEA-7065-451C-B7A2-EE58406AC65A}" type="parTrans" cxnId="{7595E52F-6178-4559-B027-4809F4C4A773}">
      <dgm:prSet/>
      <dgm:spPr/>
      <dgm:t>
        <a:bodyPr/>
        <a:lstStyle/>
        <a:p>
          <a:endParaRPr lang="nl-NL"/>
        </a:p>
      </dgm:t>
    </dgm:pt>
    <dgm:pt modelId="{B78468EC-54D6-4ACF-BE67-30E3237936AB}" type="sibTrans" cxnId="{7595E52F-6178-4559-B027-4809F4C4A773}">
      <dgm:prSet/>
      <dgm:spPr/>
      <dgm:t>
        <a:bodyPr/>
        <a:lstStyle/>
        <a:p>
          <a:endParaRPr lang="nl-NL"/>
        </a:p>
      </dgm:t>
    </dgm:pt>
    <dgm:pt modelId="{FB6B5619-CB42-4572-8F3B-9ADA9617CF05}" type="asst">
      <dgm:prSet phldrT="[Tekst]" custT="1"/>
      <dgm:spPr/>
      <dgm:t>
        <a:bodyPr/>
        <a:lstStyle/>
        <a:p>
          <a:r>
            <a:rPr lang="nl-NL" sz="1100" dirty="0"/>
            <a:t>Neem de </a:t>
          </a:r>
          <a:r>
            <a:rPr lang="nl-NL" sz="1100" dirty="0" err="1"/>
            <a:t>tetromino</a:t>
          </a:r>
          <a:r>
            <a:rPr lang="nl-NL" sz="1100" dirty="0"/>
            <a:t> in</a:t>
          </a:r>
        </a:p>
      </dgm:t>
    </dgm:pt>
    <dgm:pt modelId="{04BC142B-614C-41A9-B439-21D9DBF3F9AA}" type="parTrans" cxnId="{BD60A7CA-B5F7-4E64-A2CF-C0E56999D727}">
      <dgm:prSet/>
      <dgm:spPr/>
      <dgm:t>
        <a:bodyPr/>
        <a:lstStyle/>
        <a:p>
          <a:endParaRPr lang="nl-NL"/>
        </a:p>
      </dgm:t>
    </dgm:pt>
    <dgm:pt modelId="{985F929B-5418-4030-B33B-7DB9AA845BC4}" type="sibTrans" cxnId="{BD60A7CA-B5F7-4E64-A2CF-C0E56999D727}">
      <dgm:prSet/>
      <dgm:spPr/>
      <dgm:t>
        <a:bodyPr/>
        <a:lstStyle/>
        <a:p>
          <a:endParaRPr lang="nl-NL"/>
        </a:p>
      </dgm:t>
    </dgm:pt>
    <dgm:pt modelId="{AF331A8E-F95C-4E0D-85FB-A77C4E3AC49A}" type="asst">
      <dgm:prSet phldrT="[Tekst]" custT="1"/>
      <dgm:spPr/>
      <dgm:t>
        <a:bodyPr/>
        <a:lstStyle/>
        <a:p>
          <a:r>
            <a:rPr lang="nl-NL" sz="1100" dirty="0"/>
            <a:t>Leg de </a:t>
          </a:r>
          <a:r>
            <a:rPr lang="nl-NL" sz="1100" dirty="0" err="1"/>
            <a:t>tetromino</a:t>
          </a:r>
          <a:r>
            <a:rPr lang="nl-NL" sz="1100" dirty="0"/>
            <a:t> op het bord</a:t>
          </a:r>
        </a:p>
      </dgm:t>
    </dgm:pt>
    <dgm:pt modelId="{292C12A2-F2FD-4680-9742-2438A600190D}" type="parTrans" cxnId="{D7E449F8-C067-4E5B-8684-6366337F0CE9}">
      <dgm:prSet/>
      <dgm:spPr/>
      <dgm:t>
        <a:bodyPr/>
        <a:lstStyle/>
        <a:p>
          <a:endParaRPr lang="nl-NL"/>
        </a:p>
      </dgm:t>
    </dgm:pt>
    <dgm:pt modelId="{D9376567-B204-4BB9-A1AD-9ED9360AF7EA}" type="sibTrans" cxnId="{D7E449F8-C067-4E5B-8684-6366337F0CE9}">
      <dgm:prSet/>
      <dgm:spPr/>
      <dgm:t>
        <a:bodyPr/>
        <a:lstStyle/>
        <a:p>
          <a:endParaRPr lang="nl-NL"/>
        </a:p>
      </dgm:t>
    </dgm:pt>
    <dgm:pt modelId="{F81596EA-8D57-4E4E-8F20-B682109D4383}" type="asst">
      <dgm:prSet phldrT="[Tekst]" custT="1"/>
      <dgm:spPr/>
      <dgm:t>
        <a:bodyPr/>
        <a:lstStyle/>
        <a:p>
          <a:r>
            <a:rPr lang="nl-NL" sz="1100" dirty="0"/>
            <a:t>Schuif elke seconde de </a:t>
          </a:r>
          <a:r>
            <a:rPr lang="nl-NL" sz="1100" dirty="0" err="1"/>
            <a:t>tetromino</a:t>
          </a:r>
          <a:r>
            <a:rPr lang="nl-NL" sz="1100" dirty="0"/>
            <a:t> een rij naar beneden en voer de commando’s van het team uit</a:t>
          </a:r>
        </a:p>
      </dgm:t>
    </dgm:pt>
    <dgm:pt modelId="{3C2896BB-6615-4B91-B43E-2137509E527E}" type="parTrans" cxnId="{0C5D1C61-5565-42AC-9406-B33C55E5098E}">
      <dgm:prSet/>
      <dgm:spPr/>
      <dgm:t>
        <a:bodyPr/>
        <a:lstStyle/>
        <a:p>
          <a:endParaRPr lang="nl-NL"/>
        </a:p>
      </dgm:t>
    </dgm:pt>
    <dgm:pt modelId="{D89D04DD-7F06-41BD-A6D6-CB693EACA5BE}" type="sibTrans" cxnId="{0C5D1C61-5565-42AC-9406-B33C55E5098E}">
      <dgm:prSet/>
      <dgm:spPr/>
      <dgm:t>
        <a:bodyPr/>
        <a:lstStyle/>
        <a:p>
          <a:endParaRPr lang="nl-NL"/>
        </a:p>
      </dgm:t>
    </dgm:pt>
    <dgm:pt modelId="{AFE4D31B-582A-4E6A-9713-93442D04A544}" type="asst">
      <dgm:prSet phldrT="[Tekst]" custT="1"/>
      <dgm:spPr/>
      <dgm:t>
        <a:bodyPr/>
        <a:lstStyle/>
        <a:p>
          <a:r>
            <a:rPr lang="nl-NL" sz="1100" dirty="0"/>
            <a:t>De </a:t>
          </a:r>
          <a:r>
            <a:rPr lang="nl-NL" sz="1100" dirty="0" err="1"/>
            <a:t>tetromino</a:t>
          </a:r>
          <a:r>
            <a:rPr lang="nl-NL" sz="1100" dirty="0"/>
            <a:t> ligt en tel de score en </a:t>
          </a:r>
          <a:r>
            <a:rPr lang="nl-NL" sz="1100" dirty="0" err="1"/>
            <a:t>registeer</a:t>
          </a:r>
          <a:endParaRPr lang="nl-NL" sz="1100" dirty="0"/>
        </a:p>
      </dgm:t>
    </dgm:pt>
    <dgm:pt modelId="{31BBE8F5-6771-43C7-82EA-FCFD58F3F34F}" type="parTrans" cxnId="{24470911-1AB8-4296-AD0D-D202052F897B}">
      <dgm:prSet/>
      <dgm:spPr/>
      <dgm:t>
        <a:bodyPr/>
        <a:lstStyle/>
        <a:p>
          <a:endParaRPr lang="nl-NL"/>
        </a:p>
      </dgm:t>
    </dgm:pt>
    <dgm:pt modelId="{CE4ECA0B-60A0-4F94-A037-4BE594020AA3}" type="sibTrans" cxnId="{24470911-1AB8-4296-AD0D-D202052F897B}">
      <dgm:prSet/>
      <dgm:spPr/>
      <dgm:t>
        <a:bodyPr/>
        <a:lstStyle/>
        <a:p>
          <a:endParaRPr lang="nl-NL"/>
        </a:p>
      </dgm:t>
    </dgm:pt>
    <dgm:pt modelId="{E368C2C7-8551-4E68-BBDF-1FB11B101477}" type="asst">
      <dgm:prSet phldrT="[Tekst]" custT="1"/>
      <dgm:spPr/>
      <dgm:t>
        <a:bodyPr/>
        <a:lstStyle/>
        <a:p>
          <a:r>
            <a:rPr lang="nl-NL" sz="1100" dirty="0"/>
            <a:t>Snij de rij weg en tel de bonuspunten op</a:t>
          </a:r>
        </a:p>
      </dgm:t>
    </dgm:pt>
    <dgm:pt modelId="{F9AE6D80-2170-4232-AB8D-6262B9A8D731}" type="parTrans" cxnId="{70B11A54-0C02-45D5-91C7-6C64C1719CBD}">
      <dgm:prSet/>
      <dgm:spPr/>
      <dgm:t>
        <a:bodyPr/>
        <a:lstStyle/>
        <a:p>
          <a:endParaRPr lang="nl-NL"/>
        </a:p>
      </dgm:t>
    </dgm:pt>
    <dgm:pt modelId="{C525E9C9-450F-423E-9143-C8F422CD4B6E}" type="sibTrans" cxnId="{70B11A54-0C02-45D5-91C7-6C64C1719CBD}">
      <dgm:prSet/>
      <dgm:spPr/>
      <dgm:t>
        <a:bodyPr/>
        <a:lstStyle/>
        <a:p>
          <a:endParaRPr lang="nl-NL"/>
        </a:p>
      </dgm:t>
    </dgm:pt>
    <dgm:pt modelId="{F6C1D9EE-BB45-490A-8919-B3262C33469E}" type="asst">
      <dgm:prSet phldrT="[Tekst]" custT="1"/>
      <dgm:spPr/>
      <dgm:t>
        <a:bodyPr/>
        <a:lstStyle/>
        <a:p>
          <a:r>
            <a:rPr lang="nl-NL" sz="1100" dirty="0"/>
            <a:t>Het groepje krijgt een </a:t>
          </a:r>
          <a:r>
            <a:rPr lang="nl-NL" sz="1100" dirty="0" err="1"/>
            <a:t>fische</a:t>
          </a:r>
          <a:endParaRPr lang="nl-NL" sz="1100" dirty="0"/>
        </a:p>
      </dgm:t>
    </dgm:pt>
    <dgm:pt modelId="{7E36E2B7-65CE-4FC1-80D5-970D07FBE70B}" type="parTrans" cxnId="{0962AF20-793B-4DE2-ABE3-066991D0019B}">
      <dgm:prSet/>
      <dgm:spPr/>
      <dgm:t>
        <a:bodyPr/>
        <a:lstStyle/>
        <a:p>
          <a:endParaRPr lang="nl-NL"/>
        </a:p>
      </dgm:t>
    </dgm:pt>
    <dgm:pt modelId="{2B7B29E5-A194-4DAD-9E79-C4F34EC627B4}" type="sibTrans" cxnId="{0962AF20-793B-4DE2-ABE3-066991D0019B}">
      <dgm:prSet/>
      <dgm:spPr/>
      <dgm:t>
        <a:bodyPr/>
        <a:lstStyle/>
        <a:p>
          <a:endParaRPr lang="nl-NL"/>
        </a:p>
      </dgm:t>
    </dgm:pt>
    <dgm:pt modelId="{B59B65DB-8D72-4F2E-B871-FD25DE6A625D}" type="pres">
      <dgm:prSet presAssocID="{4863A6B8-450A-403B-8788-ED65E5A8997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3237145-33D8-4584-9F75-22B196663E64}" type="pres">
      <dgm:prSet presAssocID="{41619C37-2AF7-4002-AC6B-24A7564E98AF}" presName="hierRoot1" presStyleCnt="0">
        <dgm:presLayoutVars>
          <dgm:hierBranch val="init"/>
        </dgm:presLayoutVars>
      </dgm:prSet>
      <dgm:spPr/>
    </dgm:pt>
    <dgm:pt modelId="{B320838C-D7FB-4008-9A06-32395C46A71A}" type="pres">
      <dgm:prSet presAssocID="{41619C37-2AF7-4002-AC6B-24A7564E98AF}" presName="rootComposite1" presStyleCnt="0"/>
      <dgm:spPr/>
    </dgm:pt>
    <dgm:pt modelId="{A7F5B194-A4AA-461E-95A6-333F71BB5612}" type="pres">
      <dgm:prSet presAssocID="{41619C37-2AF7-4002-AC6B-24A7564E98AF}" presName="rootText1" presStyleLbl="node0" presStyleIdx="0" presStyleCnt="1">
        <dgm:presLayoutVars>
          <dgm:chPref val="3"/>
        </dgm:presLayoutVars>
      </dgm:prSet>
      <dgm:spPr/>
    </dgm:pt>
    <dgm:pt modelId="{347E2F44-0747-4EC9-A224-DAF94E4AD2AE}" type="pres">
      <dgm:prSet presAssocID="{41619C37-2AF7-4002-AC6B-24A7564E98AF}" presName="rootConnector1" presStyleLbl="node1" presStyleIdx="0" presStyleCnt="0"/>
      <dgm:spPr/>
    </dgm:pt>
    <dgm:pt modelId="{B2990C1E-B35D-4B5D-9409-DF69B8A6ED20}" type="pres">
      <dgm:prSet presAssocID="{41619C37-2AF7-4002-AC6B-24A7564E98AF}" presName="hierChild2" presStyleCnt="0"/>
      <dgm:spPr/>
    </dgm:pt>
    <dgm:pt modelId="{1C336B91-603C-460F-BDCB-BC04DB23C99B}" type="pres">
      <dgm:prSet presAssocID="{41619C37-2AF7-4002-AC6B-24A7564E98AF}" presName="hierChild3" presStyleCnt="0"/>
      <dgm:spPr/>
    </dgm:pt>
    <dgm:pt modelId="{10CEA941-4537-4D3A-8A69-D1D4D85A280F}" type="pres">
      <dgm:prSet presAssocID="{3471FEEA-7065-451C-B7A2-EE58406AC65A}" presName="Name111" presStyleLbl="parChTrans1D2" presStyleIdx="0" presStyleCnt="2"/>
      <dgm:spPr/>
    </dgm:pt>
    <dgm:pt modelId="{75CE490C-3284-43F1-95FC-031B01656654}" type="pres">
      <dgm:prSet presAssocID="{448610DA-86D6-4A45-91D5-3C80F569ADD6}" presName="hierRoot3" presStyleCnt="0">
        <dgm:presLayoutVars>
          <dgm:hierBranch val="init"/>
        </dgm:presLayoutVars>
      </dgm:prSet>
      <dgm:spPr/>
    </dgm:pt>
    <dgm:pt modelId="{683C6A69-3B2F-4628-9C13-97863ECB1755}" type="pres">
      <dgm:prSet presAssocID="{448610DA-86D6-4A45-91D5-3C80F569ADD6}" presName="rootComposite3" presStyleCnt="0"/>
      <dgm:spPr/>
    </dgm:pt>
    <dgm:pt modelId="{B0F6C299-2A73-4A6E-B089-7D5CC38E90EE}" type="pres">
      <dgm:prSet presAssocID="{448610DA-86D6-4A45-91D5-3C80F569ADD6}" presName="rootText3" presStyleLbl="asst1" presStyleIdx="0" presStyleCnt="7" custLinFactX="-31236" custLinFactNeighborX="-100000" custLinFactNeighborY="-3902">
        <dgm:presLayoutVars>
          <dgm:chPref val="3"/>
        </dgm:presLayoutVars>
      </dgm:prSet>
      <dgm:spPr/>
    </dgm:pt>
    <dgm:pt modelId="{5F7F29F2-FA9A-4CE2-A9DD-EE388905B217}" type="pres">
      <dgm:prSet presAssocID="{448610DA-86D6-4A45-91D5-3C80F569ADD6}" presName="rootConnector3" presStyleLbl="asst1" presStyleIdx="0" presStyleCnt="7"/>
      <dgm:spPr/>
    </dgm:pt>
    <dgm:pt modelId="{4E6F2454-3212-40D0-90B6-7B29315D22DC}" type="pres">
      <dgm:prSet presAssocID="{448610DA-86D6-4A45-91D5-3C80F569ADD6}" presName="hierChild6" presStyleCnt="0"/>
      <dgm:spPr/>
    </dgm:pt>
    <dgm:pt modelId="{A9A8C6CC-EBDB-4294-8201-5F0FD51CB0A4}" type="pres">
      <dgm:prSet presAssocID="{448610DA-86D6-4A45-91D5-3C80F569ADD6}" presName="hierChild7" presStyleCnt="0"/>
      <dgm:spPr/>
    </dgm:pt>
    <dgm:pt modelId="{8EA85112-ED8F-4354-B61B-AA7227F45F5C}" type="pres">
      <dgm:prSet presAssocID="{04BC142B-614C-41A9-B439-21D9DBF3F9AA}" presName="Name111" presStyleLbl="parChTrans1D2" presStyleIdx="1" presStyleCnt="2"/>
      <dgm:spPr/>
    </dgm:pt>
    <dgm:pt modelId="{D2A62AB0-30C2-43A8-8B6F-7862298CB4CF}" type="pres">
      <dgm:prSet presAssocID="{FB6B5619-CB42-4572-8F3B-9ADA9617CF05}" presName="hierRoot3" presStyleCnt="0">
        <dgm:presLayoutVars>
          <dgm:hierBranch val="init"/>
        </dgm:presLayoutVars>
      </dgm:prSet>
      <dgm:spPr/>
    </dgm:pt>
    <dgm:pt modelId="{A4C5884A-C96F-46C0-A4C7-4D2EB5DE1760}" type="pres">
      <dgm:prSet presAssocID="{FB6B5619-CB42-4572-8F3B-9ADA9617CF05}" presName="rootComposite3" presStyleCnt="0"/>
      <dgm:spPr/>
    </dgm:pt>
    <dgm:pt modelId="{7AF4F7C4-393F-4ADF-9E45-AED02A3ABAA6}" type="pres">
      <dgm:prSet presAssocID="{FB6B5619-CB42-4572-8F3B-9ADA9617CF05}" presName="rootText3" presStyleLbl="asst1" presStyleIdx="1" presStyleCnt="7" custLinFactX="-22631" custLinFactNeighborX="-100000" custLinFactNeighborY="-3903">
        <dgm:presLayoutVars>
          <dgm:chPref val="3"/>
        </dgm:presLayoutVars>
      </dgm:prSet>
      <dgm:spPr/>
    </dgm:pt>
    <dgm:pt modelId="{2F6C40CB-EF89-4D57-A5DF-0ABE7228F344}" type="pres">
      <dgm:prSet presAssocID="{FB6B5619-CB42-4572-8F3B-9ADA9617CF05}" presName="rootConnector3" presStyleLbl="asst1" presStyleIdx="1" presStyleCnt="7"/>
      <dgm:spPr/>
    </dgm:pt>
    <dgm:pt modelId="{7814AEF1-9500-4C40-B767-EA37EAED401E}" type="pres">
      <dgm:prSet presAssocID="{FB6B5619-CB42-4572-8F3B-9ADA9617CF05}" presName="hierChild6" presStyleCnt="0"/>
      <dgm:spPr/>
    </dgm:pt>
    <dgm:pt modelId="{75487EAC-6BAD-4E8E-BBFA-7958D686FDC2}" type="pres">
      <dgm:prSet presAssocID="{FB6B5619-CB42-4572-8F3B-9ADA9617CF05}" presName="hierChild7" presStyleCnt="0"/>
      <dgm:spPr/>
    </dgm:pt>
    <dgm:pt modelId="{E5599FEA-E182-4E6C-9620-A780216E168A}" type="pres">
      <dgm:prSet presAssocID="{292C12A2-F2FD-4680-9742-2438A600190D}" presName="Name111" presStyleLbl="parChTrans1D3" presStyleIdx="0" presStyleCnt="1"/>
      <dgm:spPr/>
    </dgm:pt>
    <dgm:pt modelId="{502E95B9-0E23-4755-BD5D-6CF5FA97910D}" type="pres">
      <dgm:prSet presAssocID="{AF331A8E-F95C-4E0D-85FB-A77C4E3AC49A}" presName="hierRoot3" presStyleCnt="0">
        <dgm:presLayoutVars>
          <dgm:hierBranch val="init"/>
        </dgm:presLayoutVars>
      </dgm:prSet>
      <dgm:spPr/>
    </dgm:pt>
    <dgm:pt modelId="{04E61CE6-890D-42F0-A990-C81BCD4FEE42}" type="pres">
      <dgm:prSet presAssocID="{AF331A8E-F95C-4E0D-85FB-A77C4E3AC49A}" presName="rootComposite3" presStyleCnt="0"/>
      <dgm:spPr/>
    </dgm:pt>
    <dgm:pt modelId="{BE1C2B74-1566-4AF8-A4BD-E64DC92155B4}" type="pres">
      <dgm:prSet presAssocID="{AF331A8E-F95C-4E0D-85FB-A77C4E3AC49A}" presName="rootText3" presStyleLbl="asst1" presStyleIdx="2" presStyleCnt="7" custLinFactX="-65561" custLinFactNeighborX="-100000" custLinFactNeighborY="3903">
        <dgm:presLayoutVars>
          <dgm:chPref val="3"/>
        </dgm:presLayoutVars>
      </dgm:prSet>
      <dgm:spPr/>
    </dgm:pt>
    <dgm:pt modelId="{88736C1E-6E9A-4C3C-B58E-57BF2867626A}" type="pres">
      <dgm:prSet presAssocID="{AF331A8E-F95C-4E0D-85FB-A77C4E3AC49A}" presName="rootConnector3" presStyleLbl="asst1" presStyleIdx="2" presStyleCnt="7"/>
      <dgm:spPr/>
    </dgm:pt>
    <dgm:pt modelId="{08871A55-3E65-48AE-8EC2-41FB55B73843}" type="pres">
      <dgm:prSet presAssocID="{AF331A8E-F95C-4E0D-85FB-A77C4E3AC49A}" presName="hierChild6" presStyleCnt="0"/>
      <dgm:spPr/>
    </dgm:pt>
    <dgm:pt modelId="{59F4F5A2-28C8-4162-BB2A-5CDE55E5351C}" type="pres">
      <dgm:prSet presAssocID="{AF331A8E-F95C-4E0D-85FB-A77C4E3AC49A}" presName="hierChild7" presStyleCnt="0"/>
      <dgm:spPr/>
    </dgm:pt>
    <dgm:pt modelId="{A2123538-2654-4C40-B46C-C6BB058F1450}" type="pres">
      <dgm:prSet presAssocID="{3C2896BB-6615-4B91-B43E-2137509E527E}" presName="Name111" presStyleLbl="parChTrans1D4" presStyleIdx="0" presStyleCnt="4"/>
      <dgm:spPr/>
    </dgm:pt>
    <dgm:pt modelId="{467E7ED9-E985-4644-A34C-26644CDF8DF0}" type="pres">
      <dgm:prSet presAssocID="{F81596EA-8D57-4E4E-8F20-B682109D4383}" presName="hierRoot3" presStyleCnt="0">
        <dgm:presLayoutVars>
          <dgm:hierBranch val="init"/>
        </dgm:presLayoutVars>
      </dgm:prSet>
      <dgm:spPr/>
    </dgm:pt>
    <dgm:pt modelId="{1C53CB5E-E9D1-440B-A399-448C1E780411}" type="pres">
      <dgm:prSet presAssocID="{F81596EA-8D57-4E4E-8F20-B682109D4383}" presName="rootComposite3" presStyleCnt="0"/>
      <dgm:spPr/>
    </dgm:pt>
    <dgm:pt modelId="{FA3D4A8C-61C8-4DEB-87E8-1EF28749AFF2}" type="pres">
      <dgm:prSet presAssocID="{F81596EA-8D57-4E4E-8F20-B682109D4383}" presName="rootText3" presStyleLbl="asst1" presStyleIdx="3" presStyleCnt="7" custScaleX="164948" custScaleY="123665" custLinFactX="-82951" custLinFactNeighborX="-100000" custLinFactNeighborY="-8782">
        <dgm:presLayoutVars>
          <dgm:chPref val="3"/>
        </dgm:presLayoutVars>
      </dgm:prSet>
      <dgm:spPr/>
    </dgm:pt>
    <dgm:pt modelId="{D1587953-FA64-453E-97C2-E58567868952}" type="pres">
      <dgm:prSet presAssocID="{F81596EA-8D57-4E4E-8F20-B682109D4383}" presName="rootConnector3" presStyleLbl="asst1" presStyleIdx="3" presStyleCnt="7"/>
      <dgm:spPr/>
    </dgm:pt>
    <dgm:pt modelId="{668635E9-9300-43C8-8C13-F88994372E5C}" type="pres">
      <dgm:prSet presAssocID="{F81596EA-8D57-4E4E-8F20-B682109D4383}" presName="hierChild6" presStyleCnt="0"/>
      <dgm:spPr/>
    </dgm:pt>
    <dgm:pt modelId="{0F7B7009-3737-4509-B3C2-D51620C79126}" type="pres">
      <dgm:prSet presAssocID="{F81596EA-8D57-4E4E-8F20-B682109D4383}" presName="hierChild7" presStyleCnt="0"/>
      <dgm:spPr/>
    </dgm:pt>
    <dgm:pt modelId="{A6194D96-D11C-4BF8-88B8-973CA7C3B5AD}" type="pres">
      <dgm:prSet presAssocID="{31BBE8F5-6771-43C7-82EA-FCFD58F3F34F}" presName="Name111" presStyleLbl="parChTrans1D4" presStyleIdx="1" presStyleCnt="4"/>
      <dgm:spPr/>
    </dgm:pt>
    <dgm:pt modelId="{300ACF1A-BEA8-4EA7-B1DB-43091FDB9165}" type="pres">
      <dgm:prSet presAssocID="{AFE4D31B-582A-4E6A-9713-93442D04A544}" presName="hierRoot3" presStyleCnt="0">
        <dgm:presLayoutVars>
          <dgm:hierBranch val="init"/>
        </dgm:presLayoutVars>
      </dgm:prSet>
      <dgm:spPr/>
    </dgm:pt>
    <dgm:pt modelId="{B8D4B75F-CE1B-44F0-95C8-E277ECDC6B50}" type="pres">
      <dgm:prSet presAssocID="{AFE4D31B-582A-4E6A-9713-93442D04A544}" presName="rootComposite3" presStyleCnt="0"/>
      <dgm:spPr/>
    </dgm:pt>
    <dgm:pt modelId="{F54D0FE0-07DD-4DCD-800B-6D6D880DC246}" type="pres">
      <dgm:prSet presAssocID="{AFE4D31B-582A-4E6A-9713-93442D04A544}" presName="rootText3" presStyleLbl="asst1" presStyleIdx="4" presStyleCnt="7" custLinFactX="-27822" custLinFactNeighborX="-100000" custLinFactNeighborY="-31224">
        <dgm:presLayoutVars>
          <dgm:chPref val="3"/>
        </dgm:presLayoutVars>
      </dgm:prSet>
      <dgm:spPr/>
    </dgm:pt>
    <dgm:pt modelId="{1EDC80D3-9652-4082-9F1A-904B3B7B6FF6}" type="pres">
      <dgm:prSet presAssocID="{AFE4D31B-582A-4E6A-9713-93442D04A544}" presName="rootConnector3" presStyleLbl="asst1" presStyleIdx="4" presStyleCnt="7"/>
      <dgm:spPr/>
    </dgm:pt>
    <dgm:pt modelId="{9F5FCABC-6B7E-4384-B36D-289B0F85228D}" type="pres">
      <dgm:prSet presAssocID="{AFE4D31B-582A-4E6A-9713-93442D04A544}" presName="hierChild6" presStyleCnt="0"/>
      <dgm:spPr/>
    </dgm:pt>
    <dgm:pt modelId="{104E51E1-E921-4E25-9145-EC7CE6D37EC7}" type="pres">
      <dgm:prSet presAssocID="{AFE4D31B-582A-4E6A-9713-93442D04A544}" presName="hierChild7" presStyleCnt="0"/>
      <dgm:spPr/>
    </dgm:pt>
    <dgm:pt modelId="{BE50BF5D-1826-4980-90E0-7E6F08EF917D}" type="pres">
      <dgm:prSet presAssocID="{F9AE6D80-2170-4232-AB8D-6262B9A8D731}" presName="Name111" presStyleLbl="parChTrans1D4" presStyleIdx="2" presStyleCnt="4"/>
      <dgm:spPr/>
    </dgm:pt>
    <dgm:pt modelId="{55B96A8A-2F65-46E6-B380-AAC744176ED2}" type="pres">
      <dgm:prSet presAssocID="{E368C2C7-8551-4E68-BBDF-1FB11B101477}" presName="hierRoot3" presStyleCnt="0">
        <dgm:presLayoutVars>
          <dgm:hierBranch val="init"/>
        </dgm:presLayoutVars>
      </dgm:prSet>
      <dgm:spPr/>
    </dgm:pt>
    <dgm:pt modelId="{F3C5B29F-FA29-43C1-A5CA-59206F2DA75A}" type="pres">
      <dgm:prSet presAssocID="{E368C2C7-8551-4E68-BBDF-1FB11B101477}" presName="rootComposite3" presStyleCnt="0"/>
      <dgm:spPr/>
    </dgm:pt>
    <dgm:pt modelId="{29F3E3B9-2B01-4947-9CFD-7B6CDF555570}" type="pres">
      <dgm:prSet presAssocID="{E368C2C7-8551-4E68-BBDF-1FB11B101477}" presName="rootText3" presStyleLbl="asst1" presStyleIdx="5" presStyleCnt="7" custScaleX="110918" custLinFactX="-100000" custLinFactNeighborX="-165188" custLinFactNeighborY="-1857">
        <dgm:presLayoutVars>
          <dgm:chPref val="3"/>
        </dgm:presLayoutVars>
      </dgm:prSet>
      <dgm:spPr/>
    </dgm:pt>
    <dgm:pt modelId="{C1A9B759-7125-439F-8E8D-C2ACDF51F7C6}" type="pres">
      <dgm:prSet presAssocID="{E368C2C7-8551-4E68-BBDF-1FB11B101477}" presName="rootConnector3" presStyleLbl="asst1" presStyleIdx="5" presStyleCnt="7"/>
      <dgm:spPr/>
    </dgm:pt>
    <dgm:pt modelId="{B95396A8-73B3-44E4-87A1-673C906F1534}" type="pres">
      <dgm:prSet presAssocID="{E368C2C7-8551-4E68-BBDF-1FB11B101477}" presName="hierChild6" presStyleCnt="0"/>
      <dgm:spPr/>
    </dgm:pt>
    <dgm:pt modelId="{8692A496-00BB-4F16-AFA4-6338FFDA5210}" type="pres">
      <dgm:prSet presAssocID="{E368C2C7-8551-4E68-BBDF-1FB11B101477}" presName="hierChild7" presStyleCnt="0"/>
      <dgm:spPr/>
    </dgm:pt>
    <dgm:pt modelId="{3E1E6109-5062-4440-8D3E-02F6BFFE088A}" type="pres">
      <dgm:prSet presAssocID="{7E36E2B7-65CE-4FC1-80D5-970D07FBE70B}" presName="Name111" presStyleLbl="parChTrans1D4" presStyleIdx="3" presStyleCnt="4"/>
      <dgm:spPr/>
    </dgm:pt>
    <dgm:pt modelId="{8BFAF29B-8E7E-4452-9249-F9E31FAC99DE}" type="pres">
      <dgm:prSet presAssocID="{F6C1D9EE-BB45-490A-8919-B3262C33469E}" presName="hierRoot3" presStyleCnt="0">
        <dgm:presLayoutVars>
          <dgm:hierBranch val="init"/>
        </dgm:presLayoutVars>
      </dgm:prSet>
      <dgm:spPr/>
    </dgm:pt>
    <dgm:pt modelId="{DC97998C-12E5-43C3-957F-803D0EA84009}" type="pres">
      <dgm:prSet presAssocID="{F6C1D9EE-BB45-490A-8919-B3262C33469E}" presName="rootComposite3" presStyleCnt="0"/>
      <dgm:spPr/>
    </dgm:pt>
    <dgm:pt modelId="{47798D0A-4E71-4088-B097-74BC1E5C701F}" type="pres">
      <dgm:prSet presAssocID="{F6C1D9EE-BB45-490A-8919-B3262C33469E}" presName="rootText3" presStyleLbl="asst1" presStyleIdx="6" presStyleCnt="7" custScaleX="119507" custLinFactNeighborX="-3889" custLinFactNeighborY="-1857">
        <dgm:presLayoutVars>
          <dgm:chPref val="3"/>
        </dgm:presLayoutVars>
      </dgm:prSet>
      <dgm:spPr/>
    </dgm:pt>
    <dgm:pt modelId="{E06FCBBA-02B4-4131-9D24-1C0F1483F215}" type="pres">
      <dgm:prSet presAssocID="{F6C1D9EE-BB45-490A-8919-B3262C33469E}" presName="rootConnector3" presStyleLbl="asst1" presStyleIdx="6" presStyleCnt="7"/>
      <dgm:spPr/>
    </dgm:pt>
    <dgm:pt modelId="{09092910-0378-4ECC-84B3-F9B60F4068D5}" type="pres">
      <dgm:prSet presAssocID="{F6C1D9EE-BB45-490A-8919-B3262C33469E}" presName="hierChild6" presStyleCnt="0"/>
      <dgm:spPr/>
    </dgm:pt>
    <dgm:pt modelId="{880448A0-BB4E-4DD2-980D-674B936C4B18}" type="pres">
      <dgm:prSet presAssocID="{F6C1D9EE-BB45-490A-8919-B3262C33469E}" presName="hierChild7" presStyleCnt="0"/>
      <dgm:spPr/>
    </dgm:pt>
  </dgm:ptLst>
  <dgm:cxnLst>
    <dgm:cxn modelId="{24470911-1AB8-4296-AD0D-D202052F897B}" srcId="{F81596EA-8D57-4E4E-8F20-B682109D4383}" destId="{AFE4D31B-582A-4E6A-9713-93442D04A544}" srcOrd="0" destOrd="0" parTransId="{31BBE8F5-6771-43C7-82EA-FCFD58F3F34F}" sibTransId="{CE4ECA0B-60A0-4F94-A037-4BE594020AA3}"/>
    <dgm:cxn modelId="{DB4206A3-112C-4DB7-B8BA-947BDF85818B}" type="presOf" srcId="{F81596EA-8D57-4E4E-8F20-B682109D4383}" destId="{D1587953-FA64-453E-97C2-E58567868952}" srcOrd="1" destOrd="0" presId="urn:microsoft.com/office/officeart/2005/8/layout/orgChart1"/>
    <dgm:cxn modelId="{BA45A9B1-C406-4206-9A80-789ABBB0C50F}" type="presOf" srcId="{AFE4D31B-582A-4E6A-9713-93442D04A544}" destId="{F54D0FE0-07DD-4DCD-800B-6D6D880DC246}" srcOrd="0" destOrd="0" presId="urn:microsoft.com/office/officeart/2005/8/layout/orgChart1"/>
    <dgm:cxn modelId="{0C5D1C61-5565-42AC-9406-B33C55E5098E}" srcId="{AF331A8E-F95C-4E0D-85FB-A77C4E3AC49A}" destId="{F81596EA-8D57-4E4E-8F20-B682109D4383}" srcOrd="0" destOrd="0" parTransId="{3C2896BB-6615-4B91-B43E-2137509E527E}" sibTransId="{D89D04DD-7F06-41BD-A6D6-CB693EACA5BE}"/>
    <dgm:cxn modelId="{70B11A54-0C02-45D5-91C7-6C64C1719CBD}" srcId="{AFE4D31B-582A-4E6A-9713-93442D04A544}" destId="{E368C2C7-8551-4E68-BBDF-1FB11B101477}" srcOrd="0" destOrd="0" parTransId="{F9AE6D80-2170-4232-AB8D-6262B9A8D731}" sibTransId="{C525E9C9-450F-423E-9143-C8F422CD4B6E}"/>
    <dgm:cxn modelId="{23C5D164-1263-412A-838D-2C72257B6DFA}" type="presOf" srcId="{3471FEEA-7065-451C-B7A2-EE58406AC65A}" destId="{10CEA941-4537-4D3A-8A69-D1D4D85A280F}" srcOrd="0" destOrd="0" presId="urn:microsoft.com/office/officeart/2005/8/layout/orgChart1"/>
    <dgm:cxn modelId="{BBB11C84-A101-4FCE-8EAB-1B1F50E0BF5C}" type="presOf" srcId="{292C12A2-F2FD-4680-9742-2438A600190D}" destId="{E5599FEA-E182-4E6C-9620-A780216E168A}" srcOrd="0" destOrd="0" presId="urn:microsoft.com/office/officeart/2005/8/layout/orgChart1"/>
    <dgm:cxn modelId="{984F1CF2-85DC-439B-BF18-C9CEF5E4FC5C}" type="presOf" srcId="{AF331A8E-F95C-4E0D-85FB-A77C4E3AC49A}" destId="{88736C1E-6E9A-4C3C-B58E-57BF2867626A}" srcOrd="1" destOrd="0" presId="urn:microsoft.com/office/officeart/2005/8/layout/orgChart1"/>
    <dgm:cxn modelId="{7A9DCA98-F036-4B88-AE7A-8619C64F1B1B}" type="presOf" srcId="{F6C1D9EE-BB45-490A-8919-B3262C33469E}" destId="{47798D0A-4E71-4088-B097-74BC1E5C701F}" srcOrd="0" destOrd="0" presId="urn:microsoft.com/office/officeart/2005/8/layout/orgChart1"/>
    <dgm:cxn modelId="{CA2644D1-4F31-4A53-8A1B-B7ADB7EE6289}" type="presOf" srcId="{FB6B5619-CB42-4572-8F3B-9ADA9617CF05}" destId="{2F6C40CB-EF89-4D57-A5DF-0ABE7228F344}" srcOrd="1" destOrd="0" presId="urn:microsoft.com/office/officeart/2005/8/layout/orgChart1"/>
    <dgm:cxn modelId="{D7E449F8-C067-4E5B-8684-6366337F0CE9}" srcId="{FB6B5619-CB42-4572-8F3B-9ADA9617CF05}" destId="{AF331A8E-F95C-4E0D-85FB-A77C4E3AC49A}" srcOrd="0" destOrd="0" parTransId="{292C12A2-F2FD-4680-9742-2438A600190D}" sibTransId="{D9376567-B204-4BB9-A1AD-9ED9360AF7EA}"/>
    <dgm:cxn modelId="{CF4DA34C-EBD3-476E-BB39-69DCF0C2980F}" type="presOf" srcId="{31BBE8F5-6771-43C7-82EA-FCFD58F3F34F}" destId="{A6194D96-D11C-4BF8-88B8-973CA7C3B5AD}" srcOrd="0" destOrd="0" presId="urn:microsoft.com/office/officeart/2005/8/layout/orgChart1"/>
    <dgm:cxn modelId="{A1B6A417-13FA-4077-B82D-D11388E0D6FC}" type="presOf" srcId="{F6C1D9EE-BB45-490A-8919-B3262C33469E}" destId="{E06FCBBA-02B4-4131-9D24-1C0F1483F215}" srcOrd="1" destOrd="0" presId="urn:microsoft.com/office/officeart/2005/8/layout/orgChart1"/>
    <dgm:cxn modelId="{0962AF20-793B-4DE2-ABE3-066991D0019B}" srcId="{AFE4D31B-582A-4E6A-9713-93442D04A544}" destId="{F6C1D9EE-BB45-490A-8919-B3262C33469E}" srcOrd="1" destOrd="0" parTransId="{7E36E2B7-65CE-4FC1-80D5-970D07FBE70B}" sibTransId="{2B7B29E5-A194-4DAD-9E79-C4F34EC627B4}"/>
    <dgm:cxn modelId="{F31CD515-3109-4C21-A197-0D2401F5B960}" type="presOf" srcId="{448610DA-86D6-4A45-91D5-3C80F569ADD6}" destId="{5F7F29F2-FA9A-4CE2-A9DD-EE388905B217}" srcOrd="1" destOrd="0" presId="urn:microsoft.com/office/officeart/2005/8/layout/orgChart1"/>
    <dgm:cxn modelId="{D22D3F2E-6EF4-4F6B-AFA8-4B03ABAA23CC}" type="presOf" srcId="{FB6B5619-CB42-4572-8F3B-9ADA9617CF05}" destId="{7AF4F7C4-393F-4ADF-9E45-AED02A3ABAA6}" srcOrd="0" destOrd="0" presId="urn:microsoft.com/office/officeart/2005/8/layout/orgChart1"/>
    <dgm:cxn modelId="{DDC46C5E-93CB-432C-AC82-6C622ECF3618}" type="presOf" srcId="{3C2896BB-6615-4B91-B43E-2137509E527E}" destId="{A2123538-2654-4C40-B46C-C6BB058F1450}" srcOrd="0" destOrd="0" presId="urn:microsoft.com/office/officeart/2005/8/layout/orgChart1"/>
    <dgm:cxn modelId="{DD876F93-D01B-4800-B269-6F272B31B6CD}" type="presOf" srcId="{E368C2C7-8551-4E68-BBDF-1FB11B101477}" destId="{C1A9B759-7125-439F-8E8D-C2ACDF51F7C6}" srcOrd="1" destOrd="0" presId="urn:microsoft.com/office/officeart/2005/8/layout/orgChart1"/>
    <dgm:cxn modelId="{34826584-819D-46A4-87CB-03B009571BFE}" type="presOf" srcId="{7E36E2B7-65CE-4FC1-80D5-970D07FBE70B}" destId="{3E1E6109-5062-4440-8D3E-02F6BFFE088A}" srcOrd="0" destOrd="0" presId="urn:microsoft.com/office/officeart/2005/8/layout/orgChart1"/>
    <dgm:cxn modelId="{85F6DD9E-0E2B-4C62-8616-FD28FA503529}" type="presOf" srcId="{E368C2C7-8551-4E68-BBDF-1FB11B101477}" destId="{29F3E3B9-2B01-4947-9CFD-7B6CDF555570}" srcOrd="0" destOrd="0" presId="urn:microsoft.com/office/officeart/2005/8/layout/orgChart1"/>
    <dgm:cxn modelId="{42FBFC30-4A10-4822-BC88-527F216CB7A8}" type="presOf" srcId="{04BC142B-614C-41A9-B439-21D9DBF3F9AA}" destId="{8EA85112-ED8F-4354-B61B-AA7227F45F5C}" srcOrd="0" destOrd="0" presId="urn:microsoft.com/office/officeart/2005/8/layout/orgChart1"/>
    <dgm:cxn modelId="{6C091104-2618-479A-BCB5-A16C8C90C980}" type="presOf" srcId="{448610DA-86D6-4A45-91D5-3C80F569ADD6}" destId="{B0F6C299-2A73-4A6E-B089-7D5CC38E90EE}" srcOrd="0" destOrd="0" presId="urn:microsoft.com/office/officeart/2005/8/layout/orgChart1"/>
    <dgm:cxn modelId="{E6F4711A-2AA9-4B50-ABD9-6D667B6CB7E0}" type="presOf" srcId="{41619C37-2AF7-4002-AC6B-24A7564E98AF}" destId="{347E2F44-0747-4EC9-A224-DAF94E4AD2AE}" srcOrd="1" destOrd="0" presId="urn:microsoft.com/office/officeart/2005/8/layout/orgChart1"/>
    <dgm:cxn modelId="{A8F13767-C8AD-47CD-BF9D-CE7DDA4F081C}" type="presOf" srcId="{AFE4D31B-582A-4E6A-9713-93442D04A544}" destId="{1EDC80D3-9652-4082-9F1A-904B3B7B6FF6}" srcOrd="1" destOrd="0" presId="urn:microsoft.com/office/officeart/2005/8/layout/orgChart1"/>
    <dgm:cxn modelId="{A6EC4DAB-D2B5-4F46-911A-274D695DB543}" type="presOf" srcId="{41619C37-2AF7-4002-AC6B-24A7564E98AF}" destId="{A7F5B194-A4AA-461E-95A6-333F71BB5612}" srcOrd="0" destOrd="0" presId="urn:microsoft.com/office/officeart/2005/8/layout/orgChart1"/>
    <dgm:cxn modelId="{AFFA8438-432F-406F-8718-650796B95D66}" type="presOf" srcId="{F9AE6D80-2170-4232-AB8D-6262B9A8D731}" destId="{BE50BF5D-1826-4980-90E0-7E6F08EF917D}" srcOrd="0" destOrd="0" presId="urn:microsoft.com/office/officeart/2005/8/layout/orgChart1"/>
    <dgm:cxn modelId="{BD60A7CA-B5F7-4E64-A2CF-C0E56999D727}" srcId="{41619C37-2AF7-4002-AC6B-24A7564E98AF}" destId="{FB6B5619-CB42-4572-8F3B-9ADA9617CF05}" srcOrd="1" destOrd="0" parTransId="{04BC142B-614C-41A9-B439-21D9DBF3F9AA}" sibTransId="{985F929B-5418-4030-B33B-7DB9AA845BC4}"/>
    <dgm:cxn modelId="{C991A1A0-9F40-4F34-A4A9-FD0CADFCE800}" type="presOf" srcId="{AF331A8E-F95C-4E0D-85FB-A77C4E3AC49A}" destId="{BE1C2B74-1566-4AF8-A4BD-E64DC92155B4}" srcOrd="0" destOrd="0" presId="urn:microsoft.com/office/officeart/2005/8/layout/orgChart1"/>
    <dgm:cxn modelId="{7595E52F-6178-4559-B027-4809F4C4A773}" srcId="{41619C37-2AF7-4002-AC6B-24A7564E98AF}" destId="{448610DA-86D6-4A45-91D5-3C80F569ADD6}" srcOrd="0" destOrd="0" parTransId="{3471FEEA-7065-451C-B7A2-EE58406AC65A}" sibTransId="{B78468EC-54D6-4ACF-BE67-30E3237936AB}"/>
    <dgm:cxn modelId="{E97A9C38-5E1B-445F-B0BC-80898CDF8884}" srcId="{4863A6B8-450A-403B-8788-ED65E5A8997C}" destId="{41619C37-2AF7-4002-AC6B-24A7564E98AF}" srcOrd="0" destOrd="0" parTransId="{621912B6-600A-4B0A-89AD-8730C82657E2}" sibTransId="{C8113A9C-F8FD-4E90-97A9-5C8EB3943A63}"/>
    <dgm:cxn modelId="{860B2F69-6019-4A83-8F1C-DC6FF3BEC758}" type="presOf" srcId="{4863A6B8-450A-403B-8788-ED65E5A8997C}" destId="{B59B65DB-8D72-4F2E-B871-FD25DE6A625D}" srcOrd="0" destOrd="0" presId="urn:microsoft.com/office/officeart/2005/8/layout/orgChart1"/>
    <dgm:cxn modelId="{1AD333B7-1651-4D01-8F9D-4F2733834CD4}" type="presOf" srcId="{F81596EA-8D57-4E4E-8F20-B682109D4383}" destId="{FA3D4A8C-61C8-4DEB-87E8-1EF28749AFF2}" srcOrd="0" destOrd="0" presId="urn:microsoft.com/office/officeart/2005/8/layout/orgChart1"/>
    <dgm:cxn modelId="{17AF616C-964E-4EB5-9277-7A46394FE607}" type="presParOf" srcId="{B59B65DB-8D72-4F2E-B871-FD25DE6A625D}" destId="{23237145-33D8-4584-9F75-22B196663E64}" srcOrd="0" destOrd="0" presId="urn:microsoft.com/office/officeart/2005/8/layout/orgChart1"/>
    <dgm:cxn modelId="{0E68EC32-4FA4-4A98-A523-3C36A85C258D}" type="presParOf" srcId="{23237145-33D8-4584-9F75-22B196663E64}" destId="{B320838C-D7FB-4008-9A06-32395C46A71A}" srcOrd="0" destOrd="0" presId="urn:microsoft.com/office/officeart/2005/8/layout/orgChart1"/>
    <dgm:cxn modelId="{F9E49CE0-B74E-4A2A-9C41-470DE6D67BC8}" type="presParOf" srcId="{B320838C-D7FB-4008-9A06-32395C46A71A}" destId="{A7F5B194-A4AA-461E-95A6-333F71BB5612}" srcOrd="0" destOrd="0" presId="urn:microsoft.com/office/officeart/2005/8/layout/orgChart1"/>
    <dgm:cxn modelId="{2AB9630D-3F7D-47B3-8B4A-58FBDBF9DC02}" type="presParOf" srcId="{B320838C-D7FB-4008-9A06-32395C46A71A}" destId="{347E2F44-0747-4EC9-A224-DAF94E4AD2AE}" srcOrd="1" destOrd="0" presId="urn:microsoft.com/office/officeart/2005/8/layout/orgChart1"/>
    <dgm:cxn modelId="{250D7975-BD8D-4BF8-94E0-24786B206758}" type="presParOf" srcId="{23237145-33D8-4584-9F75-22B196663E64}" destId="{B2990C1E-B35D-4B5D-9409-DF69B8A6ED20}" srcOrd="1" destOrd="0" presId="urn:microsoft.com/office/officeart/2005/8/layout/orgChart1"/>
    <dgm:cxn modelId="{D4C85DE5-40D1-4216-BC35-720346369F27}" type="presParOf" srcId="{23237145-33D8-4584-9F75-22B196663E64}" destId="{1C336B91-603C-460F-BDCB-BC04DB23C99B}" srcOrd="2" destOrd="0" presId="urn:microsoft.com/office/officeart/2005/8/layout/orgChart1"/>
    <dgm:cxn modelId="{734269CA-A6AB-4340-9F84-DDFB118CF541}" type="presParOf" srcId="{1C336B91-603C-460F-BDCB-BC04DB23C99B}" destId="{10CEA941-4537-4D3A-8A69-D1D4D85A280F}" srcOrd="0" destOrd="0" presId="urn:microsoft.com/office/officeart/2005/8/layout/orgChart1"/>
    <dgm:cxn modelId="{7E2C4E27-CDE9-4802-972B-F992515F6451}" type="presParOf" srcId="{1C336B91-603C-460F-BDCB-BC04DB23C99B}" destId="{75CE490C-3284-43F1-95FC-031B01656654}" srcOrd="1" destOrd="0" presId="urn:microsoft.com/office/officeart/2005/8/layout/orgChart1"/>
    <dgm:cxn modelId="{DE87699F-6690-4F2D-9AE8-4A05942BFB6E}" type="presParOf" srcId="{75CE490C-3284-43F1-95FC-031B01656654}" destId="{683C6A69-3B2F-4628-9C13-97863ECB1755}" srcOrd="0" destOrd="0" presId="urn:microsoft.com/office/officeart/2005/8/layout/orgChart1"/>
    <dgm:cxn modelId="{8A924A46-3E7E-4D5C-BF61-7714C133753D}" type="presParOf" srcId="{683C6A69-3B2F-4628-9C13-97863ECB1755}" destId="{B0F6C299-2A73-4A6E-B089-7D5CC38E90EE}" srcOrd="0" destOrd="0" presId="urn:microsoft.com/office/officeart/2005/8/layout/orgChart1"/>
    <dgm:cxn modelId="{924A4698-EA5D-4F16-8563-B72873A2D53C}" type="presParOf" srcId="{683C6A69-3B2F-4628-9C13-97863ECB1755}" destId="{5F7F29F2-FA9A-4CE2-A9DD-EE388905B217}" srcOrd="1" destOrd="0" presId="urn:microsoft.com/office/officeart/2005/8/layout/orgChart1"/>
    <dgm:cxn modelId="{19EF8984-1CC5-4785-A82F-4487A9B35132}" type="presParOf" srcId="{75CE490C-3284-43F1-95FC-031B01656654}" destId="{4E6F2454-3212-40D0-90B6-7B29315D22DC}" srcOrd="1" destOrd="0" presId="urn:microsoft.com/office/officeart/2005/8/layout/orgChart1"/>
    <dgm:cxn modelId="{D6C29177-0CCA-4D3E-8F0F-589CA67BEB06}" type="presParOf" srcId="{75CE490C-3284-43F1-95FC-031B01656654}" destId="{A9A8C6CC-EBDB-4294-8201-5F0FD51CB0A4}" srcOrd="2" destOrd="0" presId="urn:microsoft.com/office/officeart/2005/8/layout/orgChart1"/>
    <dgm:cxn modelId="{D07334AD-57C4-46F7-9F1D-CD2463EFB771}" type="presParOf" srcId="{1C336B91-603C-460F-BDCB-BC04DB23C99B}" destId="{8EA85112-ED8F-4354-B61B-AA7227F45F5C}" srcOrd="2" destOrd="0" presId="urn:microsoft.com/office/officeart/2005/8/layout/orgChart1"/>
    <dgm:cxn modelId="{AE902205-2366-4C4E-94CA-1A6EA74B4DDD}" type="presParOf" srcId="{1C336B91-603C-460F-BDCB-BC04DB23C99B}" destId="{D2A62AB0-30C2-43A8-8B6F-7862298CB4CF}" srcOrd="3" destOrd="0" presId="urn:microsoft.com/office/officeart/2005/8/layout/orgChart1"/>
    <dgm:cxn modelId="{EF970616-535C-4470-B8BD-284B63CE9EA8}" type="presParOf" srcId="{D2A62AB0-30C2-43A8-8B6F-7862298CB4CF}" destId="{A4C5884A-C96F-46C0-A4C7-4D2EB5DE1760}" srcOrd="0" destOrd="0" presId="urn:microsoft.com/office/officeart/2005/8/layout/orgChart1"/>
    <dgm:cxn modelId="{AD8E06F7-2C69-406A-9088-4F669344BBE8}" type="presParOf" srcId="{A4C5884A-C96F-46C0-A4C7-4D2EB5DE1760}" destId="{7AF4F7C4-393F-4ADF-9E45-AED02A3ABAA6}" srcOrd="0" destOrd="0" presId="urn:microsoft.com/office/officeart/2005/8/layout/orgChart1"/>
    <dgm:cxn modelId="{8284F393-B258-495C-BD11-652B04677D7F}" type="presParOf" srcId="{A4C5884A-C96F-46C0-A4C7-4D2EB5DE1760}" destId="{2F6C40CB-EF89-4D57-A5DF-0ABE7228F344}" srcOrd="1" destOrd="0" presId="urn:microsoft.com/office/officeart/2005/8/layout/orgChart1"/>
    <dgm:cxn modelId="{3C09594B-4561-45C0-AE70-736FF9329A0C}" type="presParOf" srcId="{D2A62AB0-30C2-43A8-8B6F-7862298CB4CF}" destId="{7814AEF1-9500-4C40-B767-EA37EAED401E}" srcOrd="1" destOrd="0" presId="urn:microsoft.com/office/officeart/2005/8/layout/orgChart1"/>
    <dgm:cxn modelId="{8F7D1486-3CC6-4DE4-831C-DB54F66E3F35}" type="presParOf" srcId="{D2A62AB0-30C2-43A8-8B6F-7862298CB4CF}" destId="{75487EAC-6BAD-4E8E-BBFA-7958D686FDC2}" srcOrd="2" destOrd="0" presId="urn:microsoft.com/office/officeart/2005/8/layout/orgChart1"/>
    <dgm:cxn modelId="{1837DADE-BB51-499B-952E-C2D2CB8C46F8}" type="presParOf" srcId="{75487EAC-6BAD-4E8E-BBFA-7958D686FDC2}" destId="{E5599FEA-E182-4E6C-9620-A780216E168A}" srcOrd="0" destOrd="0" presId="urn:microsoft.com/office/officeart/2005/8/layout/orgChart1"/>
    <dgm:cxn modelId="{78123A78-F1D8-481E-83E1-6D53EA970D58}" type="presParOf" srcId="{75487EAC-6BAD-4E8E-BBFA-7958D686FDC2}" destId="{502E95B9-0E23-4755-BD5D-6CF5FA97910D}" srcOrd="1" destOrd="0" presId="urn:microsoft.com/office/officeart/2005/8/layout/orgChart1"/>
    <dgm:cxn modelId="{0106ED6A-EDDA-4972-AA3F-E9AF43919354}" type="presParOf" srcId="{502E95B9-0E23-4755-BD5D-6CF5FA97910D}" destId="{04E61CE6-890D-42F0-A990-C81BCD4FEE42}" srcOrd="0" destOrd="0" presId="urn:microsoft.com/office/officeart/2005/8/layout/orgChart1"/>
    <dgm:cxn modelId="{51290E8D-81D8-4A90-905B-79C154BAD95A}" type="presParOf" srcId="{04E61CE6-890D-42F0-A990-C81BCD4FEE42}" destId="{BE1C2B74-1566-4AF8-A4BD-E64DC92155B4}" srcOrd="0" destOrd="0" presId="urn:microsoft.com/office/officeart/2005/8/layout/orgChart1"/>
    <dgm:cxn modelId="{BB9B8690-88C4-4C89-ADF4-530C2596407A}" type="presParOf" srcId="{04E61CE6-890D-42F0-A990-C81BCD4FEE42}" destId="{88736C1E-6E9A-4C3C-B58E-57BF2867626A}" srcOrd="1" destOrd="0" presId="urn:microsoft.com/office/officeart/2005/8/layout/orgChart1"/>
    <dgm:cxn modelId="{29B01897-8832-41BB-B3D8-853D6334EA19}" type="presParOf" srcId="{502E95B9-0E23-4755-BD5D-6CF5FA97910D}" destId="{08871A55-3E65-48AE-8EC2-41FB55B73843}" srcOrd="1" destOrd="0" presId="urn:microsoft.com/office/officeart/2005/8/layout/orgChart1"/>
    <dgm:cxn modelId="{8F0CAD50-60F7-4813-8A60-ADE3CBBB3EDC}" type="presParOf" srcId="{502E95B9-0E23-4755-BD5D-6CF5FA97910D}" destId="{59F4F5A2-28C8-4162-BB2A-5CDE55E5351C}" srcOrd="2" destOrd="0" presId="urn:microsoft.com/office/officeart/2005/8/layout/orgChart1"/>
    <dgm:cxn modelId="{17F76193-B228-43BA-8D4B-025755F0E8A2}" type="presParOf" srcId="{59F4F5A2-28C8-4162-BB2A-5CDE55E5351C}" destId="{A2123538-2654-4C40-B46C-C6BB058F1450}" srcOrd="0" destOrd="0" presId="urn:microsoft.com/office/officeart/2005/8/layout/orgChart1"/>
    <dgm:cxn modelId="{2256454C-0F61-452A-BE72-40C51305918A}" type="presParOf" srcId="{59F4F5A2-28C8-4162-BB2A-5CDE55E5351C}" destId="{467E7ED9-E985-4644-A34C-26644CDF8DF0}" srcOrd="1" destOrd="0" presId="urn:microsoft.com/office/officeart/2005/8/layout/orgChart1"/>
    <dgm:cxn modelId="{5CBB948C-7012-4305-B623-27CCF2A05EFF}" type="presParOf" srcId="{467E7ED9-E985-4644-A34C-26644CDF8DF0}" destId="{1C53CB5E-E9D1-440B-A399-448C1E780411}" srcOrd="0" destOrd="0" presId="urn:microsoft.com/office/officeart/2005/8/layout/orgChart1"/>
    <dgm:cxn modelId="{5CECB139-9CE5-4B14-A7FC-924A16433C32}" type="presParOf" srcId="{1C53CB5E-E9D1-440B-A399-448C1E780411}" destId="{FA3D4A8C-61C8-4DEB-87E8-1EF28749AFF2}" srcOrd="0" destOrd="0" presId="urn:microsoft.com/office/officeart/2005/8/layout/orgChart1"/>
    <dgm:cxn modelId="{CC3B78E6-62DE-4ADA-B213-231FEF05D35D}" type="presParOf" srcId="{1C53CB5E-E9D1-440B-A399-448C1E780411}" destId="{D1587953-FA64-453E-97C2-E58567868952}" srcOrd="1" destOrd="0" presId="urn:microsoft.com/office/officeart/2005/8/layout/orgChart1"/>
    <dgm:cxn modelId="{43D165EF-A682-4A76-8810-8A20E2BE265C}" type="presParOf" srcId="{467E7ED9-E985-4644-A34C-26644CDF8DF0}" destId="{668635E9-9300-43C8-8C13-F88994372E5C}" srcOrd="1" destOrd="0" presId="urn:microsoft.com/office/officeart/2005/8/layout/orgChart1"/>
    <dgm:cxn modelId="{A86CD2FB-CD8F-41C4-B996-08FCDFF6C653}" type="presParOf" srcId="{467E7ED9-E985-4644-A34C-26644CDF8DF0}" destId="{0F7B7009-3737-4509-B3C2-D51620C79126}" srcOrd="2" destOrd="0" presId="urn:microsoft.com/office/officeart/2005/8/layout/orgChart1"/>
    <dgm:cxn modelId="{A28951FE-4D7D-4F79-BE86-E6C8A9146CED}" type="presParOf" srcId="{0F7B7009-3737-4509-B3C2-D51620C79126}" destId="{A6194D96-D11C-4BF8-88B8-973CA7C3B5AD}" srcOrd="0" destOrd="0" presId="urn:microsoft.com/office/officeart/2005/8/layout/orgChart1"/>
    <dgm:cxn modelId="{29492D67-046B-41F3-8115-E020A34F9109}" type="presParOf" srcId="{0F7B7009-3737-4509-B3C2-D51620C79126}" destId="{300ACF1A-BEA8-4EA7-B1DB-43091FDB9165}" srcOrd="1" destOrd="0" presId="urn:microsoft.com/office/officeart/2005/8/layout/orgChart1"/>
    <dgm:cxn modelId="{5CF16FCC-1473-4526-9E90-BA635280CD2A}" type="presParOf" srcId="{300ACF1A-BEA8-4EA7-B1DB-43091FDB9165}" destId="{B8D4B75F-CE1B-44F0-95C8-E277ECDC6B50}" srcOrd="0" destOrd="0" presId="urn:microsoft.com/office/officeart/2005/8/layout/orgChart1"/>
    <dgm:cxn modelId="{3ADCB844-2599-4EB7-92BA-4B098C58B24B}" type="presParOf" srcId="{B8D4B75F-CE1B-44F0-95C8-E277ECDC6B50}" destId="{F54D0FE0-07DD-4DCD-800B-6D6D880DC246}" srcOrd="0" destOrd="0" presId="urn:microsoft.com/office/officeart/2005/8/layout/orgChart1"/>
    <dgm:cxn modelId="{D3135ABE-62AF-4980-ADC3-C9358E754902}" type="presParOf" srcId="{B8D4B75F-CE1B-44F0-95C8-E277ECDC6B50}" destId="{1EDC80D3-9652-4082-9F1A-904B3B7B6FF6}" srcOrd="1" destOrd="0" presId="urn:microsoft.com/office/officeart/2005/8/layout/orgChart1"/>
    <dgm:cxn modelId="{735F483D-9E38-4ED0-A2C9-1B4F0A2D1E9F}" type="presParOf" srcId="{300ACF1A-BEA8-4EA7-B1DB-43091FDB9165}" destId="{9F5FCABC-6B7E-4384-B36D-289B0F85228D}" srcOrd="1" destOrd="0" presId="urn:microsoft.com/office/officeart/2005/8/layout/orgChart1"/>
    <dgm:cxn modelId="{4654F51C-D8E4-4C7E-A76D-4E81A048E456}" type="presParOf" srcId="{300ACF1A-BEA8-4EA7-B1DB-43091FDB9165}" destId="{104E51E1-E921-4E25-9145-EC7CE6D37EC7}" srcOrd="2" destOrd="0" presId="urn:microsoft.com/office/officeart/2005/8/layout/orgChart1"/>
    <dgm:cxn modelId="{FACB1C8C-9B86-46A1-8A37-A6109F5A92CE}" type="presParOf" srcId="{104E51E1-E921-4E25-9145-EC7CE6D37EC7}" destId="{BE50BF5D-1826-4980-90E0-7E6F08EF917D}" srcOrd="0" destOrd="0" presId="urn:microsoft.com/office/officeart/2005/8/layout/orgChart1"/>
    <dgm:cxn modelId="{469E9C3D-CE11-4369-AA3F-100583C81716}" type="presParOf" srcId="{104E51E1-E921-4E25-9145-EC7CE6D37EC7}" destId="{55B96A8A-2F65-46E6-B380-AAC744176ED2}" srcOrd="1" destOrd="0" presId="urn:microsoft.com/office/officeart/2005/8/layout/orgChart1"/>
    <dgm:cxn modelId="{B5B7CB99-9ABE-46F9-962A-1D3023F53904}" type="presParOf" srcId="{55B96A8A-2F65-46E6-B380-AAC744176ED2}" destId="{F3C5B29F-FA29-43C1-A5CA-59206F2DA75A}" srcOrd="0" destOrd="0" presId="urn:microsoft.com/office/officeart/2005/8/layout/orgChart1"/>
    <dgm:cxn modelId="{66A4A891-81D0-447E-8D28-D2E941C80B36}" type="presParOf" srcId="{F3C5B29F-FA29-43C1-A5CA-59206F2DA75A}" destId="{29F3E3B9-2B01-4947-9CFD-7B6CDF555570}" srcOrd="0" destOrd="0" presId="urn:microsoft.com/office/officeart/2005/8/layout/orgChart1"/>
    <dgm:cxn modelId="{9B7A90D7-5380-4630-BABA-51A8E9EDE4CA}" type="presParOf" srcId="{F3C5B29F-FA29-43C1-A5CA-59206F2DA75A}" destId="{C1A9B759-7125-439F-8E8D-C2ACDF51F7C6}" srcOrd="1" destOrd="0" presId="urn:microsoft.com/office/officeart/2005/8/layout/orgChart1"/>
    <dgm:cxn modelId="{059A3007-6132-483B-8480-70E19597ADAE}" type="presParOf" srcId="{55B96A8A-2F65-46E6-B380-AAC744176ED2}" destId="{B95396A8-73B3-44E4-87A1-673C906F1534}" srcOrd="1" destOrd="0" presId="urn:microsoft.com/office/officeart/2005/8/layout/orgChart1"/>
    <dgm:cxn modelId="{DECE35CB-6F02-48FD-BE63-D16459125033}" type="presParOf" srcId="{55B96A8A-2F65-46E6-B380-AAC744176ED2}" destId="{8692A496-00BB-4F16-AFA4-6338FFDA5210}" srcOrd="2" destOrd="0" presId="urn:microsoft.com/office/officeart/2005/8/layout/orgChart1"/>
    <dgm:cxn modelId="{7F855EC6-585F-450D-B901-83C9CB37364E}" type="presParOf" srcId="{104E51E1-E921-4E25-9145-EC7CE6D37EC7}" destId="{3E1E6109-5062-4440-8D3E-02F6BFFE088A}" srcOrd="2" destOrd="0" presId="urn:microsoft.com/office/officeart/2005/8/layout/orgChart1"/>
    <dgm:cxn modelId="{433C6866-D881-4950-8DB7-16443C9E1620}" type="presParOf" srcId="{104E51E1-E921-4E25-9145-EC7CE6D37EC7}" destId="{8BFAF29B-8E7E-4452-9249-F9E31FAC99DE}" srcOrd="3" destOrd="0" presId="urn:microsoft.com/office/officeart/2005/8/layout/orgChart1"/>
    <dgm:cxn modelId="{4586E29F-C877-41EA-B15E-A2B02CE1F9C5}" type="presParOf" srcId="{8BFAF29B-8E7E-4452-9249-F9E31FAC99DE}" destId="{DC97998C-12E5-43C3-957F-803D0EA84009}" srcOrd="0" destOrd="0" presId="urn:microsoft.com/office/officeart/2005/8/layout/orgChart1"/>
    <dgm:cxn modelId="{9543CE8E-882A-4A0C-A548-48EF8180426A}" type="presParOf" srcId="{DC97998C-12E5-43C3-957F-803D0EA84009}" destId="{47798D0A-4E71-4088-B097-74BC1E5C701F}" srcOrd="0" destOrd="0" presId="urn:microsoft.com/office/officeart/2005/8/layout/orgChart1"/>
    <dgm:cxn modelId="{822E115A-AE52-44AB-B6E5-8729EADEDCF3}" type="presParOf" srcId="{DC97998C-12E5-43C3-957F-803D0EA84009}" destId="{E06FCBBA-02B4-4131-9D24-1C0F1483F215}" srcOrd="1" destOrd="0" presId="urn:microsoft.com/office/officeart/2005/8/layout/orgChart1"/>
    <dgm:cxn modelId="{76BA84F2-CFCD-492F-9AB7-7D1D24392B9B}" type="presParOf" srcId="{8BFAF29B-8E7E-4452-9249-F9E31FAC99DE}" destId="{09092910-0378-4ECC-84B3-F9B60F4068D5}" srcOrd="1" destOrd="0" presId="urn:microsoft.com/office/officeart/2005/8/layout/orgChart1"/>
    <dgm:cxn modelId="{2AC09381-ADF6-4E43-9A2F-EAE15B51FCF1}" type="presParOf" srcId="{8BFAF29B-8E7E-4452-9249-F9E31FAC99DE}" destId="{880448A0-BB4E-4DD2-980D-674B936C4B1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863A6B8-450A-403B-8788-ED65E5A8997C}" type="doc">
      <dgm:prSet loTypeId="urn:microsoft.com/office/officeart/2005/8/layout/orgChart1" loCatId="hierarchy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nl-NL"/>
        </a:p>
      </dgm:t>
    </dgm:pt>
    <dgm:pt modelId="{41619C37-2AF7-4002-AC6B-24A7564E98AF}">
      <dgm:prSet phldrT="[Tekst]" custT="1"/>
      <dgm:spPr/>
      <dgm:t>
        <a:bodyPr/>
        <a:lstStyle/>
        <a:p>
          <a:r>
            <a:rPr lang="nl-NL" sz="1100" dirty="0"/>
            <a:t>Groepje komt bij de post</a:t>
          </a:r>
        </a:p>
      </dgm:t>
    </dgm:pt>
    <dgm:pt modelId="{621912B6-600A-4B0A-89AD-8730C82657E2}" type="parTrans" cxnId="{E97A9C38-5E1B-445F-B0BC-80898CDF8884}">
      <dgm:prSet/>
      <dgm:spPr/>
      <dgm:t>
        <a:bodyPr/>
        <a:lstStyle/>
        <a:p>
          <a:endParaRPr lang="nl-NL"/>
        </a:p>
      </dgm:t>
    </dgm:pt>
    <dgm:pt modelId="{C8113A9C-F8FD-4E90-97A9-5C8EB3943A63}" type="sibTrans" cxnId="{E97A9C38-5E1B-445F-B0BC-80898CDF8884}">
      <dgm:prSet/>
      <dgm:spPr/>
      <dgm:t>
        <a:bodyPr/>
        <a:lstStyle/>
        <a:p>
          <a:endParaRPr lang="nl-NL"/>
        </a:p>
      </dgm:t>
    </dgm:pt>
    <dgm:pt modelId="{448610DA-86D6-4A45-91D5-3C80F569ADD6}" type="asst">
      <dgm:prSet phldrT="[Tekst]" custT="1"/>
      <dgm:spPr/>
      <dgm:t>
        <a:bodyPr/>
        <a:lstStyle/>
        <a:p>
          <a:r>
            <a:rPr lang="nl-NL" sz="1100" dirty="0"/>
            <a:t>Stuur het groepje weg</a:t>
          </a:r>
        </a:p>
      </dgm:t>
    </dgm:pt>
    <dgm:pt modelId="{3471FEEA-7065-451C-B7A2-EE58406AC65A}" type="parTrans" cxnId="{7595E52F-6178-4559-B027-4809F4C4A773}">
      <dgm:prSet/>
      <dgm:spPr/>
      <dgm:t>
        <a:bodyPr/>
        <a:lstStyle/>
        <a:p>
          <a:endParaRPr lang="nl-NL"/>
        </a:p>
      </dgm:t>
    </dgm:pt>
    <dgm:pt modelId="{B78468EC-54D6-4ACF-BE67-30E3237936AB}" type="sibTrans" cxnId="{7595E52F-6178-4559-B027-4809F4C4A773}">
      <dgm:prSet/>
      <dgm:spPr/>
      <dgm:t>
        <a:bodyPr/>
        <a:lstStyle/>
        <a:p>
          <a:endParaRPr lang="nl-NL"/>
        </a:p>
      </dgm:t>
    </dgm:pt>
    <dgm:pt modelId="{FB6B5619-CB42-4572-8F3B-9ADA9617CF05}" type="asst">
      <dgm:prSet phldrT="[Tekst]" custT="1"/>
      <dgm:spPr/>
      <dgm:t>
        <a:bodyPr/>
        <a:lstStyle/>
        <a:p>
          <a:r>
            <a:rPr lang="nl-NL" sz="1100" dirty="0"/>
            <a:t>Neem het fiche in</a:t>
          </a:r>
        </a:p>
      </dgm:t>
    </dgm:pt>
    <dgm:pt modelId="{04BC142B-614C-41A9-B439-21D9DBF3F9AA}" type="parTrans" cxnId="{BD60A7CA-B5F7-4E64-A2CF-C0E56999D727}">
      <dgm:prSet/>
      <dgm:spPr/>
      <dgm:t>
        <a:bodyPr/>
        <a:lstStyle/>
        <a:p>
          <a:endParaRPr lang="nl-NL"/>
        </a:p>
      </dgm:t>
    </dgm:pt>
    <dgm:pt modelId="{985F929B-5418-4030-B33B-7DB9AA845BC4}" type="sibTrans" cxnId="{BD60A7CA-B5F7-4E64-A2CF-C0E56999D727}">
      <dgm:prSet/>
      <dgm:spPr/>
      <dgm:t>
        <a:bodyPr/>
        <a:lstStyle/>
        <a:p>
          <a:endParaRPr lang="nl-NL"/>
        </a:p>
      </dgm:t>
    </dgm:pt>
    <dgm:pt modelId="{AF331A8E-F95C-4E0D-85FB-A77C4E3AC49A}" type="asst">
      <dgm:prSet phldrT="[Tekst]" custT="1"/>
      <dgm:spPr/>
      <dgm:t>
        <a:bodyPr/>
        <a:lstStyle/>
        <a:p>
          <a:r>
            <a:rPr lang="nl-NL" sz="1100" dirty="0"/>
            <a:t>Geef uitleg aan het groepje over Super Mario</a:t>
          </a:r>
        </a:p>
      </dgm:t>
    </dgm:pt>
    <dgm:pt modelId="{292C12A2-F2FD-4680-9742-2438A600190D}" type="parTrans" cxnId="{D7E449F8-C067-4E5B-8684-6366337F0CE9}">
      <dgm:prSet/>
      <dgm:spPr/>
      <dgm:t>
        <a:bodyPr/>
        <a:lstStyle/>
        <a:p>
          <a:endParaRPr lang="nl-NL"/>
        </a:p>
      </dgm:t>
    </dgm:pt>
    <dgm:pt modelId="{D9376567-B204-4BB9-A1AD-9ED9360AF7EA}" type="sibTrans" cxnId="{D7E449F8-C067-4E5B-8684-6366337F0CE9}">
      <dgm:prSet/>
      <dgm:spPr/>
      <dgm:t>
        <a:bodyPr/>
        <a:lstStyle/>
        <a:p>
          <a:endParaRPr lang="nl-NL"/>
        </a:p>
      </dgm:t>
    </dgm:pt>
    <dgm:pt modelId="{F81596EA-8D57-4E4E-8F20-B682109D4383}" type="asst">
      <dgm:prSet phldrT="[Tekst]" custT="1"/>
      <dgm:spPr/>
      <dgm:t>
        <a:bodyPr/>
        <a:lstStyle/>
        <a:p>
          <a:r>
            <a:rPr lang="nl-NL" sz="1100" dirty="0"/>
            <a:t>Reken de tijd uit, die het groepje heeft (30 seconden maal aantal leden groepje)</a:t>
          </a:r>
        </a:p>
      </dgm:t>
    </dgm:pt>
    <dgm:pt modelId="{3C2896BB-6615-4B91-B43E-2137509E527E}" type="parTrans" cxnId="{0C5D1C61-5565-42AC-9406-B33C55E5098E}">
      <dgm:prSet/>
      <dgm:spPr/>
      <dgm:t>
        <a:bodyPr/>
        <a:lstStyle/>
        <a:p>
          <a:endParaRPr lang="nl-NL"/>
        </a:p>
      </dgm:t>
    </dgm:pt>
    <dgm:pt modelId="{D89D04DD-7F06-41BD-A6D6-CB693EACA5BE}" type="sibTrans" cxnId="{0C5D1C61-5565-42AC-9406-B33C55E5098E}">
      <dgm:prSet/>
      <dgm:spPr/>
      <dgm:t>
        <a:bodyPr/>
        <a:lstStyle/>
        <a:p>
          <a:endParaRPr lang="nl-NL"/>
        </a:p>
      </dgm:t>
    </dgm:pt>
    <dgm:pt modelId="{AFE4D31B-582A-4E6A-9713-93442D04A544}" type="asst">
      <dgm:prSet phldrT="[Tekst]" custT="1"/>
      <dgm:spPr/>
      <dgm:t>
        <a:bodyPr/>
        <a:lstStyle/>
        <a:p>
          <a:r>
            <a:rPr lang="nl-NL" sz="1100" dirty="0"/>
            <a:t>Groepje legt parcours af</a:t>
          </a:r>
        </a:p>
      </dgm:t>
    </dgm:pt>
    <dgm:pt modelId="{31BBE8F5-6771-43C7-82EA-FCFD58F3F34F}" type="parTrans" cxnId="{24470911-1AB8-4296-AD0D-D202052F897B}">
      <dgm:prSet/>
      <dgm:spPr/>
      <dgm:t>
        <a:bodyPr/>
        <a:lstStyle/>
        <a:p>
          <a:endParaRPr lang="nl-NL"/>
        </a:p>
      </dgm:t>
    </dgm:pt>
    <dgm:pt modelId="{CE4ECA0B-60A0-4F94-A037-4BE594020AA3}" type="sibTrans" cxnId="{24470911-1AB8-4296-AD0D-D202052F897B}">
      <dgm:prSet/>
      <dgm:spPr/>
      <dgm:t>
        <a:bodyPr/>
        <a:lstStyle/>
        <a:p>
          <a:endParaRPr lang="nl-NL"/>
        </a:p>
      </dgm:t>
    </dgm:pt>
    <dgm:pt modelId="{E368C2C7-8551-4E68-BBDF-1FB11B101477}" type="asst">
      <dgm:prSet phldrT="[Tekst]" custT="1"/>
      <dgm:spPr/>
      <dgm:t>
        <a:bodyPr/>
        <a:lstStyle/>
        <a:p>
          <a:r>
            <a:rPr lang="nl-NL" sz="1100" dirty="0"/>
            <a:t>Groepje krijgt geen </a:t>
          </a:r>
          <a:r>
            <a:rPr lang="nl-NL" sz="1100" dirty="0" err="1"/>
            <a:t>tetromino</a:t>
          </a:r>
          <a:r>
            <a:rPr lang="nl-NL" sz="1100" dirty="0"/>
            <a:t>; ze krijgen hun fiche terug</a:t>
          </a:r>
        </a:p>
      </dgm:t>
    </dgm:pt>
    <dgm:pt modelId="{F9AE6D80-2170-4232-AB8D-6262B9A8D731}" type="parTrans" cxnId="{70B11A54-0C02-45D5-91C7-6C64C1719CBD}">
      <dgm:prSet/>
      <dgm:spPr/>
      <dgm:t>
        <a:bodyPr/>
        <a:lstStyle/>
        <a:p>
          <a:endParaRPr lang="nl-NL"/>
        </a:p>
      </dgm:t>
    </dgm:pt>
    <dgm:pt modelId="{C525E9C9-450F-423E-9143-C8F422CD4B6E}" type="sibTrans" cxnId="{70B11A54-0C02-45D5-91C7-6C64C1719CBD}">
      <dgm:prSet/>
      <dgm:spPr/>
      <dgm:t>
        <a:bodyPr/>
        <a:lstStyle/>
        <a:p>
          <a:endParaRPr lang="nl-NL"/>
        </a:p>
      </dgm:t>
    </dgm:pt>
    <dgm:pt modelId="{F6C1D9EE-BB45-490A-8919-B3262C33469E}" type="asst">
      <dgm:prSet phldrT="[Tekst]" custT="1"/>
      <dgm:spPr/>
      <dgm:t>
        <a:bodyPr/>
        <a:lstStyle/>
        <a:p>
          <a:r>
            <a:rPr lang="nl-NL" sz="1100" dirty="0"/>
            <a:t>Groepje krijgt een </a:t>
          </a:r>
          <a:r>
            <a:rPr lang="nl-NL" sz="1100" dirty="0" err="1"/>
            <a:t>tetromino</a:t>
          </a:r>
          <a:r>
            <a:rPr lang="nl-NL" sz="1100" dirty="0"/>
            <a:t>; hun fiche blijft bij de post</a:t>
          </a:r>
        </a:p>
      </dgm:t>
    </dgm:pt>
    <dgm:pt modelId="{7E36E2B7-65CE-4FC1-80D5-970D07FBE70B}" type="parTrans" cxnId="{0962AF20-793B-4DE2-ABE3-066991D0019B}">
      <dgm:prSet/>
      <dgm:spPr/>
      <dgm:t>
        <a:bodyPr/>
        <a:lstStyle/>
        <a:p>
          <a:endParaRPr lang="nl-NL"/>
        </a:p>
      </dgm:t>
    </dgm:pt>
    <dgm:pt modelId="{2B7B29E5-A194-4DAD-9E79-C4F34EC627B4}" type="sibTrans" cxnId="{0962AF20-793B-4DE2-ABE3-066991D0019B}">
      <dgm:prSet/>
      <dgm:spPr/>
      <dgm:t>
        <a:bodyPr/>
        <a:lstStyle/>
        <a:p>
          <a:endParaRPr lang="nl-NL"/>
        </a:p>
      </dgm:t>
    </dgm:pt>
    <dgm:pt modelId="{B59B65DB-8D72-4F2E-B871-FD25DE6A625D}" type="pres">
      <dgm:prSet presAssocID="{4863A6B8-450A-403B-8788-ED65E5A8997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3237145-33D8-4584-9F75-22B196663E64}" type="pres">
      <dgm:prSet presAssocID="{41619C37-2AF7-4002-AC6B-24A7564E98AF}" presName="hierRoot1" presStyleCnt="0">
        <dgm:presLayoutVars>
          <dgm:hierBranch val="init"/>
        </dgm:presLayoutVars>
      </dgm:prSet>
      <dgm:spPr/>
    </dgm:pt>
    <dgm:pt modelId="{B320838C-D7FB-4008-9A06-32395C46A71A}" type="pres">
      <dgm:prSet presAssocID="{41619C37-2AF7-4002-AC6B-24A7564E98AF}" presName="rootComposite1" presStyleCnt="0"/>
      <dgm:spPr/>
    </dgm:pt>
    <dgm:pt modelId="{A7F5B194-A4AA-461E-95A6-333F71BB5612}" type="pres">
      <dgm:prSet presAssocID="{41619C37-2AF7-4002-AC6B-24A7564E98AF}" presName="rootText1" presStyleLbl="node0" presStyleIdx="0" presStyleCnt="1">
        <dgm:presLayoutVars>
          <dgm:chPref val="3"/>
        </dgm:presLayoutVars>
      </dgm:prSet>
      <dgm:spPr/>
    </dgm:pt>
    <dgm:pt modelId="{347E2F44-0747-4EC9-A224-DAF94E4AD2AE}" type="pres">
      <dgm:prSet presAssocID="{41619C37-2AF7-4002-AC6B-24A7564E98AF}" presName="rootConnector1" presStyleLbl="node1" presStyleIdx="0" presStyleCnt="0"/>
      <dgm:spPr/>
    </dgm:pt>
    <dgm:pt modelId="{B2990C1E-B35D-4B5D-9409-DF69B8A6ED20}" type="pres">
      <dgm:prSet presAssocID="{41619C37-2AF7-4002-AC6B-24A7564E98AF}" presName="hierChild2" presStyleCnt="0"/>
      <dgm:spPr/>
    </dgm:pt>
    <dgm:pt modelId="{1C336B91-603C-460F-BDCB-BC04DB23C99B}" type="pres">
      <dgm:prSet presAssocID="{41619C37-2AF7-4002-AC6B-24A7564E98AF}" presName="hierChild3" presStyleCnt="0"/>
      <dgm:spPr/>
    </dgm:pt>
    <dgm:pt modelId="{10CEA941-4537-4D3A-8A69-D1D4D85A280F}" type="pres">
      <dgm:prSet presAssocID="{3471FEEA-7065-451C-B7A2-EE58406AC65A}" presName="Name111" presStyleLbl="parChTrans1D2" presStyleIdx="0" presStyleCnt="2"/>
      <dgm:spPr/>
    </dgm:pt>
    <dgm:pt modelId="{75CE490C-3284-43F1-95FC-031B01656654}" type="pres">
      <dgm:prSet presAssocID="{448610DA-86D6-4A45-91D5-3C80F569ADD6}" presName="hierRoot3" presStyleCnt="0">
        <dgm:presLayoutVars>
          <dgm:hierBranch val="init"/>
        </dgm:presLayoutVars>
      </dgm:prSet>
      <dgm:spPr/>
    </dgm:pt>
    <dgm:pt modelId="{683C6A69-3B2F-4628-9C13-97863ECB1755}" type="pres">
      <dgm:prSet presAssocID="{448610DA-86D6-4A45-91D5-3C80F569ADD6}" presName="rootComposite3" presStyleCnt="0"/>
      <dgm:spPr/>
    </dgm:pt>
    <dgm:pt modelId="{B0F6C299-2A73-4A6E-B089-7D5CC38E90EE}" type="pres">
      <dgm:prSet presAssocID="{448610DA-86D6-4A45-91D5-3C80F569ADD6}" presName="rootText3" presStyleLbl="asst1" presStyleIdx="0" presStyleCnt="7" custLinFactX="-31236" custLinFactNeighborX="-100000" custLinFactNeighborY="-3902">
        <dgm:presLayoutVars>
          <dgm:chPref val="3"/>
        </dgm:presLayoutVars>
      </dgm:prSet>
      <dgm:spPr/>
    </dgm:pt>
    <dgm:pt modelId="{5F7F29F2-FA9A-4CE2-A9DD-EE388905B217}" type="pres">
      <dgm:prSet presAssocID="{448610DA-86D6-4A45-91D5-3C80F569ADD6}" presName="rootConnector3" presStyleLbl="asst1" presStyleIdx="0" presStyleCnt="7"/>
      <dgm:spPr/>
    </dgm:pt>
    <dgm:pt modelId="{4E6F2454-3212-40D0-90B6-7B29315D22DC}" type="pres">
      <dgm:prSet presAssocID="{448610DA-86D6-4A45-91D5-3C80F569ADD6}" presName="hierChild6" presStyleCnt="0"/>
      <dgm:spPr/>
    </dgm:pt>
    <dgm:pt modelId="{A9A8C6CC-EBDB-4294-8201-5F0FD51CB0A4}" type="pres">
      <dgm:prSet presAssocID="{448610DA-86D6-4A45-91D5-3C80F569ADD6}" presName="hierChild7" presStyleCnt="0"/>
      <dgm:spPr/>
    </dgm:pt>
    <dgm:pt modelId="{8EA85112-ED8F-4354-B61B-AA7227F45F5C}" type="pres">
      <dgm:prSet presAssocID="{04BC142B-614C-41A9-B439-21D9DBF3F9AA}" presName="Name111" presStyleLbl="parChTrans1D2" presStyleIdx="1" presStyleCnt="2"/>
      <dgm:spPr/>
    </dgm:pt>
    <dgm:pt modelId="{D2A62AB0-30C2-43A8-8B6F-7862298CB4CF}" type="pres">
      <dgm:prSet presAssocID="{FB6B5619-CB42-4572-8F3B-9ADA9617CF05}" presName="hierRoot3" presStyleCnt="0">
        <dgm:presLayoutVars>
          <dgm:hierBranch val="init"/>
        </dgm:presLayoutVars>
      </dgm:prSet>
      <dgm:spPr/>
    </dgm:pt>
    <dgm:pt modelId="{A4C5884A-C96F-46C0-A4C7-4D2EB5DE1760}" type="pres">
      <dgm:prSet presAssocID="{FB6B5619-CB42-4572-8F3B-9ADA9617CF05}" presName="rootComposite3" presStyleCnt="0"/>
      <dgm:spPr/>
    </dgm:pt>
    <dgm:pt modelId="{7AF4F7C4-393F-4ADF-9E45-AED02A3ABAA6}" type="pres">
      <dgm:prSet presAssocID="{FB6B5619-CB42-4572-8F3B-9ADA9617CF05}" presName="rootText3" presStyleLbl="asst1" presStyleIdx="1" presStyleCnt="7" custLinFactX="-22631" custLinFactNeighborX="-100000" custLinFactNeighborY="-3903">
        <dgm:presLayoutVars>
          <dgm:chPref val="3"/>
        </dgm:presLayoutVars>
      </dgm:prSet>
      <dgm:spPr/>
    </dgm:pt>
    <dgm:pt modelId="{2F6C40CB-EF89-4D57-A5DF-0ABE7228F344}" type="pres">
      <dgm:prSet presAssocID="{FB6B5619-CB42-4572-8F3B-9ADA9617CF05}" presName="rootConnector3" presStyleLbl="asst1" presStyleIdx="1" presStyleCnt="7"/>
      <dgm:spPr/>
    </dgm:pt>
    <dgm:pt modelId="{7814AEF1-9500-4C40-B767-EA37EAED401E}" type="pres">
      <dgm:prSet presAssocID="{FB6B5619-CB42-4572-8F3B-9ADA9617CF05}" presName="hierChild6" presStyleCnt="0"/>
      <dgm:spPr/>
    </dgm:pt>
    <dgm:pt modelId="{75487EAC-6BAD-4E8E-BBFA-7958D686FDC2}" type="pres">
      <dgm:prSet presAssocID="{FB6B5619-CB42-4572-8F3B-9ADA9617CF05}" presName="hierChild7" presStyleCnt="0"/>
      <dgm:spPr/>
    </dgm:pt>
    <dgm:pt modelId="{E5599FEA-E182-4E6C-9620-A780216E168A}" type="pres">
      <dgm:prSet presAssocID="{292C12A2-F2FD-4680-9742-2438A600190D}" presName="Name111" presStyleLbl="parChTrans1D3" presStyleIdx="0" presStyleCnt="1"/>
      <dgm:spPr/>
    </dgm:pt>
    <dgm:pt modelId="{502E95B9-0E23-4755-BD5D-6CF5FA97910D}" type="pres">
      <dgm:prSet presAssocID="{AF331A8E-F95C-4E0D-85FB-A77C4E3AC49A}" presName="hierRoot3" presStyleCnt="0">
        <dgm:presLayoutVars>
          <dgm:hierBranch val="init"/>
        </dgm:presLayoutVars>
      </dgm:prSet>
      <dgm:spPr/>
    </dgm:pt>
    <dgm:pt modelId="{04E61CE6-890D-42F0-A990-C81BCD4FEE42}" type="pres">
      <dgm:prSet presAssocID="{AF331A8E-F95C-4E0D-85FB-A77C4E3AC49A}" presName="rootComposite3" presStyleCnt="0"/>
      <dgm:spPr/>
    </dgm:pt>
    <dgm:pt modelId="{BE1C2B74-1566-4AF8-A4BD-E64DC92155B4}" type="pres">
      <dgm:prSet presAssocID="{AF331A8E-F95C-4E0D-85FB-A77C4E3AC49A}" presName="rootText3" presStyleLbl="asst1" presStyleIdx="2" presStyleCnt="7" custLinFactX="-65561" custLinFactNeighborX="-100000" custLinFactNeighborY="3903">
        <dgm:presLayoutVars>
          <dgm:chPref val="3"/>
        </dgm:presLayoutVars>
      </dgm:prSet>
      <dgm:spPr/>
    </dgm:pt>
    <dgm:pt modelId="{88736C1E-6E9A-4C3C-B58E-57BF2867626A}" type="pres">
      <dgm:prSet presAssocID="{AF331A8E-F95C-4E0D-85FB-A77C4E3AC49A}" presName="rootConnector3" presStyleLbl="asst1" presStyleIdx="2" presStyleCnt="7"/>
      <dgm:spPr/>
    </dgm:pt>
    <dgm:pt modelId="{08871A55-3E65-48AE-8EC2-41FB55B73843}" type="pres">
      <dgm:prSet presAssocID="{AF331A8E-F95C-4E0D-85FB-A77C4E3AC49A}" presName="hierChild6" presStyleCnt="0"/>
      <dgm:spPr/>
    </dgm:pt>
    <dgm:pt modelId="{59F4F5A2-28C8-4162-BB2A-5CDE55E5351C}" type="pres">
      <dgm:prSet presAssocID="{AF331A8E-F95C-4E0D-85FB-A77C4E3AC49A}" presName="hierChild7" presStyleCnt="0"/>
      <dgm:spPr/>
    </dgm:pt>
    <dgm:pt modelId="{A2123538-2654-4C40-B46C-C6BB058F1450}" type="pres">
      <dgm:prSet presAssocID="{3C2896BB-6615-4B91-B43E-2137509E527E}" presName="Name111" presStyleLbl="parChTrans1D4" presStyleIdx="0" presStyleCnt="4"/>
      <dgm:spPr/>
    </dgm:pt>
    <dgm:pt modelId="{467E7ED9-E985-4644-A34C-26644CDF8DF0}" type="pres">
      <dgm:prSet presAssocID="{F81596EA-8D57-4E4E-8F20-B682109D4383}" presName="hierRoot3" presStyleCnt="0">
        <dgm:presLayoutVars>
          <dgm:hierBranch val="init"/>
        </dgm:presLayoutVars>
      </dgm:prSet>
      <dgm:spPr/>
    </dgm:pt>
    <dgm:pt modelId="{1C53CB5E-E9D1-440B-A399-448C1E780411}" type="pres">
      <dgm:prSet presAssocID="{F81596EA-8D57-4E4E-8F20-B682109D4383}" presName="rootComposite3" presStyleCnt="0"/>
      <dgm:spPr/>
    </dgm:pt>
    <dgm:pt modelId="{FA3D4A8C-61C8-4DEB-87E8-1EF28749AFF2}" type="pres">
      <dgm:prSet presAssocID="{F81596EA-8D57-4E4E-8F20-B682109D4383}" presName="rootText3" presStyleLbl="asst1" presStyleIdx="3" presStyleCnt="7" custScaleX="141332" custScaleY="102973" custLinFactX="-82951" custLinFactNeighborX="-100000" custLinFactNeighborY="-8782">
        <dgm:presLayoutVars>
          <dgm:chPref val="3"/>
        </dgm:presLayoutVars>
      </dgm:prSet>
      <dgm:spPr/>
    </dgm:pt>
    <dgm:pt modelId="{D1587953-FA64-453E-97C2-E58567868952}" type="pres">
      <dgm:prSet presAssocID="{F81596EA-8D57-4E4E-8F20-B682109D4383}" presName="rootConnector3" presStyleLbl="asst1" presStyleIdx="3" presStyleCnt="7"/>
      <dgm:spPr/>
    </dgm:pt>
    <dgm:pt modelId="{668635E9-9300-43C8-8C13-F88994372E5C}" type="pres">
      <dgm:prSet presAssocID="{F81596EA-8D57-4E4E-8F20-B682109D4383}" presName="hierChild6" presStyleCnt="0"/>
      <dgm:spPr/>
    </dgm:pt>
    <dgm:pt modelId="{0F7B7009-3737-4509-B3C2-D51620C79126}" type="pres">
      <dgm:prSet presAssocID="{F81596EA-8D57-4E4E-8F20-B682109D4383}" presName="hierChild7" presStyleCnt="0"/>
      <dgm:spPr/>
    </dgm:pt>
    <dgm:pt modelId="{A6194D96-D11C-4BF8-88B8-973CA7C3B5AD}" type="pres">
      <dgm:prSet presAssocID="{31BBE8F5-6771-43C7-82EA-FCFD58F3F34F}" presName="Name111" presStyleLbl="parChTrans1D4" presStyleIdx="1" presStyleCnt="4"/>
      <dgm:spPr/>
    </dgm:pt>
    <dgm:pt modelId="{300ACF1A-BEA8-4EA7-B1DB-43091FDB9165}" type="pres">
      <dgm:prSet presAssocID="{AFE4D31B-582A-4E6A-9713-93442D04A544}" presName="hierRoot3" presStyleCnt="0">
        <dgm:presLayoutVars>
          <dgm:hierBranch val="init"/>
        </dgm:presLayoutVars>
      </dgm:prSet>
      <dgm:spPr/>
    </dgm:pt>
    <dgm:pt modelId="{B8D4B75F-CE1B-44F0-95C8-E277ECDC6B50}" type="pres">
      <dgm:prSet presAssocID="{AFE4D31B-582A-4E6A-9713-93442D04A544}" presName="rootComposite3" presStyleCnt="0"/>
      <dgm:spPr/>
    </dgm:pt>
    <dgm:pt modelId="{F54D0FE0-07DD-4DCD-800B-6D6D880DC246}" type="pres">
      <dgm:prSet presAssocID="{AFE4D31B-582A-4E6A-9713-93442D04A544}" presName="rootText3" presStyleLbl="asst1" presStyleIdx="4" presStyleCnt="7" custLinFactX="-27822" custLinFactNeighborX="-100000" custLinFactNeighborY="-31224">
        <dgm:presLayoutVars>
          <dgm:chPref val="3"/>
        </dgm:presLayoutVars>
      </dgm:prSet>
      <dgm:spPr/>
    </dgm:pt>
    <dgm:pt modelId="{1EDC80D3-9652-4082-9F1A-904B3B7B6FF6}" type="pres">
      <dgm:prSet presAssocID="{AFE4D31B-582A-4E6A-9713-93442D04A544}" presName="rootConnector3" presStyleLbl="asst1" presStyleIdx="4" presStyleCnt="7"/>
      <dgm:spPr/>
    </dgm:pt>
    <dgm:pt modelId="{9F5FCABC-6B7E-4384-B36D-289B0F85228D}" type="pres">
      <dgm:prSet presAssocID="{AFE4D31B-582A-4E6A-9713-93442D04A544}" presName="hierChild6" presStyleCnt="0"/>
      <dgm:spPr/>
    </dgm:pt>
    <dgm:pt modelId="{104E51E1-E921-4E25-9145-EC7CE6D37EC7}" type="pres">
      <dgm:prSet presAssocID="{AFE4D31B-582A-4E6A-9713-93442D04A544}" presName="hierChild7" presStyleCnt="0"/>
      <dgm:spPr/>
    </dgm:pt>
    <dgm:pt modelId="{BE50BF5D-1826-4980-90E0-7E6F08EF917D}" type="pres">
      <dgm:prSet presAssocID="{F9AE6D80-2170-4232-AB8D-6262B9A8D731}" presName="Name111" presStyleLbl="parChTrans1D4" presStyleIdx="2" presStyleCnt="4"/>
      <dgm:spPr/>
    </dgm:pt>
    <dgm:pt modelId="{55B96A8A-2F65-46E6-B380-AAC744176ED2}" type="pres">
      <dgm:prSet presAssocID="{E368C2C7-8551-4E68-BBDF-1FB11B101477}" presName="hierRoot3" presStyleCnt="0">
        <dgm:presLayoutVars>
          <dgm:hierBranch val="init"/>
        </dgm:presLayoutVars>
      </dgm:prSet>
      <dgm:spPr/>
    </dgm:pt>
    <dgm:pt modelId="{F3C5B29F-FA29-43C1-A5CA-59206F2DA75A}" type="pres">
      <dgm:prSet presAssocID="{E368C2C7-8551-4E68-BBDF-1FB11B101477}" presName="rootComposite3" presStyleCnt="0"/>
      <dgm:spPr/>
    </dgm:pt>
    <dgm:pt modelId="{29F3E3B9-2B01-4947-9CFD-7B6CDF555570}" type="pres">
      <dgm:prSet presAssocID="{E368C2C7-8551-4E68-BBDF-1FB11B101477}" presName="rootText3" presStyleLbl="asst1" presStyleIdx="5" presStyleCnt="7" custScaleX="110918" custLinFactX="-100000" custLinFactNeighborX="-103442" custLinFactNeighborY="-1857">
        <dgm:presLayoutVars>
          <dgm:chPref val="3"/>
        </dgm:presLayoutVars>
      </dgm:prSet>
      <dgm:spPr/>
    </dgm:pt>
    <dgm:pt modelId="{C1A9B759-7125-439F-8E8D-C2ACDF51F7C6}" type="pres">
      <dgm:prSet presAssocID="{E368C2C7-8551-4E68-BBDF-1FB11B101477}" presName="rootConnector3" presStyleLbl="asst1" presStyleIdx="5" presStyleCnt="7"/>
      <dgm:spPr/>
    </dgm:pt>
    <dgm:pt modelId="{B95396A8-73B3-44E4-87A1-673C906F1534}" type="pres">
      <dgm:prSet presAssocID="{E368C2C7-8551-4E68-BBDF-1FB11B101477}" presName="hierChild6" presStyleCnt="0"/>
      <dgm:spPr/>
    </dgm:pt>
    <dgm:pt modelId="{8692A496-00BB-4F16-AFA4-6338FFDA5210}" type="pres">
      <dgm:prSet presAssocID="{E368C2C7-8551-4E68-BBDF-1FB11B101477}" presName="hierChild7" presStyleCnt="0"/>
      <dgm:spPr/>
    </dgm:pt>
    <dgm:pt modelId="{3E1E6109-5062-4440-8D3E-02F6BFFE088A}" type="pres">
      <dgm:prSet presAssocID="{7E36E2B7-65CE-4FC1-80D5-970D07FBE70B}" presName="Name111" presStyleLbl="parChTrans1D4" presStyleIdx="3" presStyleCnt="4"/>
      <dgm:spPr/>
    </dgm:pt>
    <dgm:pt modelId="{8BFAF29B-8E7E-4452-9249-F9E31FAC99DE}" type="pres">
      <dgm:prSet presAssocID="{F6C1D9EE-BB45-490A-8919-B3262C33469E}" presName="hierRoot3" presStyleCnt="0">
        <dgm:presLayoutVars>
          <dgm:hierBranch val="init"/>
        </dgm:presLayoutVars>
      </dgm:prSet>
      <dgm:spPr/>
    </dgm:pt>
    <dgm:pt modelId="{DC97998C-12E5-43C3-957F-803D0EA84009}" type="pres">
      <dgm:prSet presAssocID="{F6C1D9EE-BB45-490A-8919-B3262C33469E}" presName="rootComposite3" presStyleCnt="0"/>
      <dgm:spPr/>
    </dgm:pt>
    <dgm:pt modelId="{47798D0A-4E71-4088-B097-74BC1E5C701F}" type="pres">
      <dgm:prSet presAssocID="{F6C1D9EE-BB45-490A-8919-B3262C33469E}" presName="rootText3" presStyleLbl="asst1" presStyleIdx="6" presStyleCnt="7" custScaleX="119507" custLinFactNeighborX="-4391" custLinFactNeighborY="-1857">
        <dgm:presLayoutVars>
          <dgm:chPref val="3"/>
        </dgm:presLayoutVars>
      </dgm:prSet>
      <dgm:spPr/>
    </dgm:pt>
    <dgm:pt modelId="{E06FCBBA-02B4-4131-9D24-1C0F1483F215}" type="pres">
      <dgm:prSet presAssocID="{F6C1D9EE-BB45-490A-8919-B3262C33469E}" presName="rootConnector3" presStyleLbl="asst1" presStyleIdx="6" presStyleCnt="7"/>
      <dgm:spPr/>
    </dgm:pt>
    <dgm:pt modelId="{09092910-0378-4ECC-84B3-F9B60F4068D5}" type="pres">
      <dgm:prSet presAssocID="{F6C1D9EE-BB45-490A-8919-B3262C33469E}" presName="hierChild6" presStyleCnt="0"/>
      <dgm:spPr/>
    </dgm:pt>
    <dgm:pt modelId="{880448A0-BB4E-4DD2-980D-674B936C4B18}" type="pres">
      <dgm:prSet presAssocID="{F6C1D9EE-BB45-490A-8919-B3262C33469E}" presName="hierChild7" presStyleCnt="0"/>
      <dgm:spPr/>
    </dgm:pt>
  </dgm:ptLst>
  <dgm:cxnLst>
    <dgm:cxn modelId="{24470911-1AB8-4296-AD0D-D202052F897B}" srcId="{F81596EA-8D57-4E4E-8F20-B682109D4383}" destId="{AFE4D31B-582A-4E6A-9713-93442D04A544}" srcOrd="0" destOrd="0" parTransId="{31BBE8F5-6771-43C7-82EA-FCFD58F3F34F}" sibTransId="{CE4ECA0B-60A0-4F94-A037-4BE594020AA3}"/>
    <dgm:cxn modelId="{DB4206A3-112C-4DB7-B8BA-947BDF85818B}" type="presOf" srcId="{F81596EA-8D57-4E4E-8F20-B682109D4383}" destId="{D1587953-FA64-453E-97C2-E58567868952}" srcOrd="1" destOrd="0" presId="urn:microsoft.com/office/officeart/2005/8/layout/orgChart1"/>
    <dgm:cxn modelId="{BA45A9B1-C406-4206-9A80-789ABBB0C50F}" type="presOf" srcId="{AFE4D31B-582A-4E6A-9713-93442D04A544}" destId="{F54D0FE0-07DD-4DCD-800B-6D6D880DC246}" srcOrd="0" destOrd="0" presId="urn:microsoft.com/office/officeart/2005/8/layout/orgChart1"/>
    <dgm:cxn modelId="{0C5D1C61-5565-42AC-9406-B33C55E5098E}" srcId="{AF331A8E-F95C-4E0D-85FB-A77C4E3AC49A}" destId="{F81596EA-8D57-4E4E-8F20-B682109D4383}" srcOrd="0" destOrd="0" parTransId="{3C2896BB-6615-4B91-B43E-2137509E527E}" sibTransId="{D89D04DD-7F06-41BD-A6D6-CB693EACA5BE}"/>
    <dgm:cxn modelId="{70B11A54-0C02-45D5-91C7-6C64C1719CBD}" srcId="{AFE4D31B-582A-4E6A-9713-93442D04A544}" destId="{E368C2C7-8551-4E68-BBDF-1FB11B101477}" srcOrd="0" destOrd="0" parTransId="{F9AE6D80-2170-4232-AB8D-6262B9A8D731}" sibTransId="{C525E9C9-450F-423E-9143-C8F422CD4B6E}"/>
    <dgm:cxn modelId="{23C5D164-1263-412A-838D-2C72257B6DFA}" type="presOf" srcId="{3471FEEA-7065-451C-B7A2-EE58406AC65A}" destId="{10CEA941-4537-4D3A-8A69-D1D4D85A280F}" srcOrd="0" destOrd="0" presId="urn:microsoft.com/office/officeart/2005/8/layout/orgChart1"/>
    <dgm:cxn modelId="{BBB11C84-A101-4FCE-8EAB-1B1F50E0BF5C}" type="presOf" srcId="{292C12A2-F2FD-4680-9742-2438A600190D}" destId="{E5599FEA-E182-4E6C-9620-A780216E168A}" srcOrd="0" destOrd="0" presId="urn:microsoft.com/office/officeart/2005/8/layout/orgChart1"/>
    <dgm:cxn modelId="{984F1CF2-85DC-439B-BF18-C9CEF5E4FC5C}" type="presOf" srcId="{AF331A8E-F95C-4E0D-85FB-A77C4E3AC49A}" destId="{88736C1E-6E9A-4C3C-B58E-57BF2867626A}" srcOrd="1" destOrd="0" presId="urn:microsoft.com/office/officeart/2005/8/layout/orgChart1"/>
    <dgm:cxn modelId="{CA2644D1-4F31-4A53-8A1B-B7ADB7EE6289}" type="presOf" srcId="{FB6B5619-CB42-4572-8F3B-9ADA9617CF05}" destId="{2F6C40CB-EF89-4D57-A5DF-0ABE7228F344}" srcOrd="1" destOrd="0" presId="urn:microsoft.com/office/officeart/2005/8/layout/orgChart1"/>
    <dgm:cxn modelId="{7A9DCA98-F036-4B88-AE7A-8619C64F1B1B}" type="presOf" srcId="{F6C1D9EE-BB45-490A-8919-B3262C33469E}" destId="{47798D0A-4E71-4088-B097-74BC1E5C701F}" srcOrd="0" destOrd="0" presId="urn:microsoft.com/office/officeart/2005/8/layout/orgChart1"/>
    <dgm:cxn modelId="{D7E449F8-C067-4E5B-8684-6366337F0CE9}" srcId="{FB6B5619-CB42-4572-8F3B-9ADA9617CF05}" destId="{AF331A8E-F95C-4E0D-85FB-A77C4E3AC49A}" srcOrd="0" destOrd="0" parTransId="{292C12A2-F2FD-4680-9742-2438A600190D}" sibTransId="{D9376567-B204-4BB9-A1AD-9ED9360AF7EA}"/>
    <dgm:cxn modelId="{CF4DA34C-EBD3-476E-BB39-69DCF0C2980F}" type="presOf" srcId="{31BBE8F5-6771-43C7-82EA-FCFD58F3F34F}" destId="{A6194D96-D11C-4BF8-88B8-973CA7C3B5AD}" srcOrd="0" destOrd="0" presId="urn:microsoft.com/office/officeart/2005/8/layout/orgChart1"/>
    <dgm:cxn modelId="{A1B6A417-13FA-4077-B82D-D11388E0D6FC}" type="presOf" srcId="{F6C1D9EE-BB45-490A-8919-B3262C33469E}" destId="{E06FCBBA-02B4-4131-9D24-1C0F1483F215}" srcOrd="1" destOrd="0" presId="urn:microsoft.com/office/officeart/2005/8/layout/orgChart1"/>
    <dgm:cxn modelId="{0962AF20-793B-4DE2-ABE3-066991D0019B}" srcId="{AFE4D31B-582A-4E6A-9713-93442D04A544}" destId="{F6C1D9EE-BB45-490A-8919-B3262C33469E}" srcOrd="1" destOrd="0" parTransId="{7E36E2B7-65CE-4FC1-80D5-970D07FBE70B}" sibTransId="{2B7B29E5-A194-4DAD-9E79-C4F34EC627B4}"/>
    <dgm:cxn modelId="{F31CD515-3109-4C21-A197-0D2401F5B960}" type="presOf" srcId="{448610DA-86D6-4A45-91D5-3C80F569ADD6}" destId="{5F7F29F2-FA9A-4CE2-A9DD-EE388905B217}" srcOrd="1" destOrd="0" presId="urn:microsoft.com/office/officeart/2005/8/layout/orgChart1"/>
    <dgm:cxn modelId="{D22D3F2E-6EF4-4F6B-AFA8-4B03ABAA23CC}" type="presOf" srcId="{FB6B5619-CB42-4572-8F3B-9ADA9617CF05}" destId="{7AF4F7C4-393F-4ADF-9E45-AED02A3ABAA6}" srcOrd="0" destOrd="0" presId="urn:microsoft.com/office/officeart/2005/8/layout/orgChart1"/>
    <dgm:cxn modelId="{DDC46C5E-93CB-432C-AC82-6C622ECF3618}" type="presOf" srcId="{3C2896BB-6615-4B91-B43E-2137509E527E}" destId="{A2123538-2654-4C40-B46C-C6BB058F1450}" srcOrd="0" destOrd="0" presId="urn:microsoft.com/office/officeart/2005/8/layout/orgChart1"/>
    <dgm:cxn modelId="{DD876F93-D01B-4800-B269-6F272B31B6CD}" type="presOf" srcId="{E368C2C7-8551-4E68-BBDF-1FB11B101477}" destId="{C1A9B759-7125-439F-8E8D-C2ACDF51F7C6}" srcOrd="1" destOrd="0" presId="urn:microsoft.com/office/officeart/2005/8/layout/orgChart1"/>
    <dgm:cxn modelId="{34826584-819D-46A4-87CB-03B009571BFE}" type="presOf" srcId="{7E36E2B7-65CE-4FC1-80D5-970D07FBE70B}" destId="{3E1E6109-5062-4440-8D3E-02F6BFFE088A}" srcOrd="0" destOrd="0" presId="urn:microsoft.com/office/officeart/2005/8/layout/orgChart1"/>
    <dgm:cxn modelId="{85F6DD9E-0E2B-4C62-8616-FD28FA503529}" type="presOf" srcId="{E368C2C7-8551-4E68-BBDF-1FB11B101477}" destId="{29F3E3B9-2B01-4947-9CFD-7B6CDF555570}" srcOrd="0" destOrd="0" presId="urn:microsoft.com/office/officeart/2005/8/layout/orgChart1"/>
    <dgm:cxn modelId="{42FBFC30-4A10-4822-BC88-527F216CB7A8}" type="presOf" srcId="{04BC142B-614C-41A9-B439-21D9DBF3F9AA}" destId="{8EA85112-ED8F-4354-B61B-AA7227F45F5C}" srcOrd="0" destOrd="0" presId="urn:microsoft.com/office/officeart/2005/8/layout/orgChart1"/>
    <dgm:cxn modelId="{6C091104-2618-479A-BCB5-A16C8C90C980}" type="presOf" srcId="{448610DA-86D6-4A45-91D5-3C80F569ADD6}" destId="{B0F6C299-2A73-4A6E-B089-7D5CC38E90EE}" srcOrd="0" destOrd="0" presId="urn:microsoft.com/office/officeart/2005/8/layout/orgChart1"/>
    <dgm:cxn modelId="{E6F4711A-2AA9-4B50-ABD9-6D667B6CB7E0}" type="presOf" srcId="{41619C37-2AF7-4002-AC6B-24A7564E98AF}" destId="{347E2F44-0747-4EC9-A224-DAF94E4AD2AE}" srcOrd="1" destOrd="0" presId="urn:microsoft.com/office/officeart/2005/8/layout/orgChart1"/>
    <dgm:cxn modelId="{A8F13767-C8AD-47CD-BF9D-CE7DDA4F081C}" type="presOf" srcId="{AFE4D31B-582A-4E6A-9713-93442D04A544}" destId="{1EDC80D3-9652-4082-9F1A-904B3B7B6FF6}" srcOrd="1" destOrd="0" presId="urn:microsoft.com/office/officeart/2005/8/layout/orgChart1"/>
    <dgm:cxn modelId="{A6EC4DAB-D2B5-4F46-911A-274D695DB543}" type="presOf" srcId="{41619C37-2AF7-4002-AC6B-24A7564E98AF}" destId="{A7F5B194-A4AA-461E-95A6-333F71BB5612}" srcOrd="0" destOrd="0" presId="urn:microsoft.com/office/officeart/2005/8/layout/orgChart1"/>
    <dgm:cxn modelId="{AFFA8438-432F-406F-8718-650796B95D66}" type="presOf" srcId="{F9AE6D80-2170-4232-AB8D-6262B9A8D731}" destId="{BE50BF5D-1826-4980-90E0-7E6F08EF917D}" srcOrd="0" destOrd="0" presId="urn:microsoft.com/office/officeart/2005/8/layout/orgChart1"/>
    <dgm:cxn modelId="{BD60A7CA-B5F7-4E64-A2CF-C0E56999D727}" srcId="{41619C37-2AF7-4002-AC6B-24A7564E98AF}" destId="{FB6B5619-CB42-4572-8F3B-9ADA9617CF05}" srcOrd="1" destOrd="0" parTransId="{04BC142B-614C-41A9-B439-21D9DBF3F9AA}" sibTransId="{985F929B-5418-4030-B33B-7DB9AA845BC4}"/>
    <dgm:cxn modelId="{C991A1A0-9F40-4F34-A4A9-FD0CADFCE800}" type="presOf" srcId="{AF331A8E-F95C-4E0D-85FB-A77C4E3AC49A}" destId="{BE1C2B74-1566-4AF8-A4BD-E64DC92155B4}" srcOrd="0" destOrd="0" presId="urn:microsoft.com/office/officeart/2005/8/layout/orgChart1"/>
    <dgm:cxn modelId="{7595E52F-6178-4559-B027-4809F4C4A773}" srcId="{41619C37-2AF7-4002-AC6B-24A7564E98AF}" destId="{448610DA-86D6-4A45-91D5-3C80F569ADD6}" srcOrd="0" destOrd="0" parTransId="{3471FEEA-7065-451C-B7A2-EE58406AC65A}" sibTransId="{B78468EC-54D6-4ACF-BE67-30E3237936AB}"/>
    <dgm:cxn modelId="{E97A9C38-5E1B-445F-B0BC-80898CDF8884}" srcId="{4863A6B8-450A-403B-8788-ED65E5A8997C}" destId="{41619C37-2AF7-4002-AC6B-24A7564E98AF}" srcOrd="0" destOrd="0" parTransId="{621912B6-600A-4B0A-89AD-8730C82657E2}" sibTransId="{C8113A9C-F8FD-4E90-97A9-5C8EB3943A63}"/>
    <dgm:cxn modelId="{860B2F69-6019-4A83-8F1C-DC6FF3BEC758}" type="presOf" srcId="{4863A6B8-450A-403B-8788-ED65E5A8997C}" destId="{B59B65DB-8D72-4F2E-B871-FD25DE6A625D}" srcOrd="0" destOrd="0" presId="urn:microsoft.com/office/officeart/2005/8/layout/orgChart1"/>
    <dgm:cxn modelId="{1AD333B7-1651-4D01-8F9D-4F2733834CD4}" type="presOf" srcId="{F81596EA-8D57-4E4E-8F20-B682109D4383}" destId="{FA3D4A8C-61C8-4DEB-87E8-1EF28749AFF2}" srcOrd="0" destOrd="0" presId="urn:microsoft.com/office/officeart/2005/8/layout/orgChart1"/>
    <dgm:cxn modelId="{17AF616C-964E-4EB5-9277-7A46394FE607}" type="presParOf" srcId="{B59B65DB-8D72-4F2E-B871-FD25DE6A625D}" destId="{23237145-33D8-4584-9F75-22B196663E64}" srcOrd="0" destOrd="0" presId="urn:microsoft.com/office/officeart/2005/8/layout/orgChart1"/>
    <dgm:cxn modelId="{0E68EC32-4FA4-4A98-A523-3C36A85C258D}" type="presParOf" srcId="{23237145-33D8-4584-9F75-22B196663E64}" destId="{B320838C-D7FB-4008-9A06-32395C46A71A}" srcOrd="0" destOrd="0" presId="urn:microsoft.com/office/officeart/2005/8/layout/orgChart1"/>
    <dgm:cxn modelId="{F9E49CE0-B74E-4A2A-9C41-470DE6D67BC8}" type="presParOf" srcId="{B320838C-D7FB-4008-9A06-32395C46A71A}" destId="{A7F5B194-A4AA-461E-95A6-333F71BB5612}" srcOrd="0" destOrd="0" presId="urn:microsoft.com/office/officeart/2005/8/layout/orgChart1"/>
    <dgm:cxn modelId="{2AB9630D-3F7D-47B3-8B4A-58FBDBF9DC02}" type="presParOf" srcId="{B320838C-D7FB-4008-9A06-32395C46A71A}" destId="{347E2F44-0747-4EC9-A224-DAF94E4AD2AE}" srcOrd="1" destOrd="0" presId="urn:microsoft.com/office/officeart/2005/8/layout/orgChart1"/>
    <dgm:cxn modelId="{250D7975-BD8D-4BF8-94E0-24786B206758}" type="presParOf" srcId="{23237145-33D8-4584-9F75-22B196663E64}" destId="{B2990C1E-B35D-4B5D-9409-DF69B8A6ED20}" srcOrd="1" destOrd="0" presId="urn:microsoft.com/office/officeart/2005/8/layout/orgChart1"/>
    <dgm:cxn modelId="{D4C85DE5-40D1-4216-BC35-720346369F27}" type="presParOf" srcId="{23237145-33D8-4584-9F75-22B196663E64}" destId="{1C336B91-603C-460F-BDCB-BC04DB23C99B}" srcOrd="2" destOrd="0" presId="urn:microsoft.com/office/officeart/2005/8/layout/orgChart1"/>
    <dgm:cxn modelId="{734269CA-A6AB-4340-9F84-DDFB118CF541}" type="presParOf" srcId="{1C336B91-603C-460F-BDCB-BC04DB23C99B}" destId="{10CEA941-4537-4D3A-8A69-D1D4D85A280F}" srcOrd="0" destOrd="0" presId="urn:microsoft.com/office/officeart/2005/8/layout/orgChart1"/>
    <dgm:cxn modelId="{7E2C4E27-CDE9-4802-972B-F992515F6451}" type="presParOf" srcId="{1C336B91-603C-460F-BDCB-BC04DB23C99B}" destId="{75CE490C-3284-43F1-95FC-031B01656654}" srcOrd="1" destOrd="0" presId="urn:microsoft.com/office/officeart/2005/8/layout/orgChart1"/>
    <dgm:cxn modelId="{DE87699F-6690-4F2D-9AE8-4A05942BFB6E}" type="presParOf" srcId="{75CE490C-3284-43F1-95FC-031B01656654}" destId="{683C6A69-3B2F-4628-9C13-97863ECB1755}" srcOrd="0" destOrd="0" presId="urn:microsoft.com/office/officeart/2005/8/layout/orgChart1"/>
    <dgm:cxn modelId="{8A924A46-3E7E-4D5C-BF61-7714C133753D}" type="presParOf" srcId="{683C6A69-3B2F-4628-9C13-97863ECB1755}" destId="{B0F6C299-2A73-4A6E-B089-7D5CC38E90EE}" srcOrd="0" destOrd="0" presId="urn:microsoft.com/office/officeart/2005/8/layout/orgChart1"/>
    <dgm:cxn modelId="{924A4698-EA5D-4F16-8563-B72873A2D53C}" type="presParOf" srcId="{683C6A69-3B2F-4628-9C13-97863ECB1755}" destId="{5F7F29F2-FA9A-4CE2-A9DD-EE388905B217}" srcOrd="1" destOrd="0" presId="urn:microsoft.com/office/officeart/2005/8/layout/orgChart1"/>
    <dgm:cxn modelId="{19EF8984-1CC5-4785-A82F-4487A9B35132}" type="presParOf" srcId="{75CE490C-3284-43F1-95FC-031B01656654}" destId="{4E6F2454-3212-40D0-90B6-7B29315D22DC}" srcOrd="1" destOrd="0" presId="urn:microsoft.com/office/officeart/2005/8/layout/orgChart1"/>
    <dgm:cxn modelId="{D6C29177-0CCA-4D3E-8F0F-589CA67BEB06}" type="presParOf" srcId="{75CE490C-3284-43F1-95FC-031B01656654}" destId="{A9A8C6CC-EBDB-4294-8201-5F0FD51CB0A4}" srcOrd="2" destOrd="0" presId="urn:microsoft.com/office/officeart/2005/8/layout/orgChart1"/>
    <dgm:cxn modelId="{D07334AD-57C4-46F7-9F1D-CD2463EFB771}" type="presParOf" srcId="{1C336B91-603C-460F-BDCB-BC04DB23C99B}" destId="{8EA85112-ED8F-4354-B61B-AA7227F45F5C}" srcOrd="2" destOrd="0" presId="urn:microsoft.com/office/officeart/2005/8/layout/orgChart1"/>
    <dgm:cxn modelId="{AE902205-2366-4C4E-94CA-1A6EA74B4DDD}" type="presParOf" srcId="{1C336B91-603C-460F-BDCB-BC04DB23C99B}" destId="{D2A62AB0-30C2-43A8-8B6F-7862298CB4CF}" srcOrd="3" destOrd="0" presId="urn:microsoft.com/office/officeart/2005/8/layout/orgChart1"/>
    <dgm:cxn modelId="{EF970616-535C-4470-B8BD-284B63CE9EA8}" type="presParOf" srcId="{D2A62AB0-30C2-43A8-8B6F-7862298CB4CF}" destId="{A4C5884A-C96F-46C0-A4C7-4D2EB5DE1760}" srcOrd="0" destOrd="0" presId="urn:microsoft.com/office/officeart/2005/8/layout/orgChart1"/>
    <dgm:cxn modelId="{AD8E06F7-2C69-406A-9088-4F669344BBE8}" type="presParOf" srcId="{A4C5884A-C96F-46C0-A4C7-4D2EB5DE1760}" destId="{7AF4F7C4-393F-4ADF-9E45-AED02A3ABAA6}" srcOrd="0" destOrd="0" presId="urn:microsoft.com/office/officeart/2005/8/layout/orgChart1"/>
    <dgm:cxn modelId="{8284F393-B258-495C-BD11-652B04677D7F}" type="presParOf" srcId="{A4C5884A-C96F-46C0-A4C7-4D2EB5DE1760}" destId="{2F6C40CB-EF89-4D57-A5DF-0ABE7228F344}" srcOrd="1" destOrd="0" presId="urn:microsoft.com/office/officeart/2005/8/layout/orgChart1"/>
    <dgm:cxn modelId="{3C09594B-4561-45C0-AE70-736FF9329A0C}" type="presParOf" srcId="{D2A62AB0-30C2-43A8-8B6F-7862298CB4CF}" destId="{7814AEF1-9500-4C40-B767-EA37EAED401E}" srcOrd="1" destOrd="0" presId="urn:microsoft.com/office/officeart/2005/8/layout/orgChart1"/>
    <dgm:cxn modelId="{8F7D1486-3CC6-4DE4-831C-DB54F66E3F35}" type="presParOf" srcId="{D2A62AB0-30C2-43A8-8B6F-7862298CB4CF}" destId="{75487EAC-6BAD-4E8E-BBFA-7958D686FDC2}" srcOrd="2" destOrd="0" presId="urn:microsoft.com/office/officeart/2005/8/layout/orgChart1"/>
    <dgm:cxn modelId="{1837DADE-BB51-499B-952E-C2D2CB8C46F8}" type="presParOf" srcId="{75487EAC-6BAD-4E8E-BBFA-7958D686FDC2}" destId="{E5599FEA-E182-4E6C-9620-A780216E168A}" srcOrd="0" destOrd="0" presId="urn:microsoft.com/office/officeart/2005/8/layout/orgChart1"/>
    <dgm:cxn modelId="{78123A78-F1D8-481E-83E1-6D53EA970D58}" type="presParOf" srcId="{75487EAC-6BAD-4E8E-BBFA-7958D686FDC2}" destId="{502E95B9-0E23-4755-BD5D-6CF5FA97910D}" srcOrd="1" destOrd="0" presId="urn:microsoft.com/office/officeart/2005/8/layout/orgChart1"/>
    <dgm:cxn modelId="{0106ED6A-EDDA-4972-AA3F-E9AF43919354}" type="presParOf" srcId="{502E95B9-0E23-4755-BD5D-6CF5FA97910D}" destId="{04E61CE6-890D-42F0-A990-C81BCD4FEE42}" srcOrd="0" destOrd="0" presId="urn:microsoft.com/office/officeart/2005/8/layout/orgChart1"/>
    <dgm:cxn modelId="{51290E8D-81D8-4A90-905B-79C154BAD95A}" type="presParOf" srcId="{04E61CE6-890D-42F0-A990-C81BCD4FEE42}" destId="{BE1C2B74-1566-4AF8-A4BD-E64DC92155B4}" srcOrd="0" destOrd="0" presId="urn:microsoft.com/office/officeart/2005/8/layout/orgChart1"/>
    <dgm:cxn modelId="{BB9B8690-88C4-4C89-ADF4-530C2596407A}" type="presParOf" srcId="{04E61CE6-890D-42F0-A990-C81BCD4FEE42}" destId="{88736C1E-6E9A-4C3C-B58E-57BF2867626A}" srcOrd="1" destOrd="0" presId="urn:microsoft.com/office/officeart/2005/8/layout/orgChart1"/>
    <dgm:cxn modelId="{29B01897-8832-41BB-B3D8-853D6334EA19}" type="presParOf" srcId="{502E95B9-0E23-4755-BD5D-6CF5FA97910D}" destId="{08871A55-3E65-48AE-8EC2-41FB55B73843}" srcOrd="1" destOrd="0" presId="urn:microsoft.com/office/officeart/2005/8/layout/orgChart1"/>
    <dgm:cxn modelId="{8F0CAD50-60F7-4813-8A60-ADE3CBBB3EDC}" type="presParOf" srcId="{502E95B9-0E23-4755-BD5D-6CF5FA97910D}" destId="{59F4F5A2-28C8-4162-BB2A-5CDE55E5351C}" srcOrd="2" destOrd="0" presId="urn:microsoft.com/office/officeart/2005/8/layout/orgChart1"/>
    <dgm:cxn modelId="{17F76193-B228-43BA-8D4B-025755F0E8A2}" type="presParOf" srcId="{59F4F5A2-28C8-4162-BB2A-5CDE55E5351C}" destId="{A2123538-2654-4C40-B46C-C6BB058F1450}" srcOrd="0" destOrd="0" presId="urn:microsoft.com/office/officeart/2005/8/layout/orgChart1"/>
    <dgm:cxn modelId="{2256454C-0F61-452A-BE72-40C51305918A}" type="presParOf" srcId="{59F4F5A2-28C8-4162-BB2A-5CDE55E5351C}" destId="{467E7ED9-E985-4644-A34C-26644CDF8DF0}" srcOrd="1" destOrd="0" presId="urn:microsoft.com/office/officeart/2005/8/layout/orgChart1"/>
    <dgm:cxn modelId="{5CBB948C-7012-4305-B623-27CCF2A05EFF}" type="presParOf" srcId="{467E7ED9-E985-4644-A34C-26644CDF8DF0}" destId="{1C53CB5E-E9D1-440B-A399-448C1E780411}" srcOrd="0" destOrd="0" presId="urn:microsoft.com/office/officeart/2005/8/layout/orgChart1"/>
    <dgm:cxn modelId="{5CECB139-9CE5-4B14-A7FC-924A16433C32}" type="presParOf" srcId="{1C53CB5E-E9D1-440B-A399-448C1E780411}" destId="{FA3D4A8C-61C8-4DEB-87E8-1EF28749AFF2}" srcOrd="0" destOrd="0" presId="urn:microsoft.com/office/officeart/2005/8/layout/orgChart1"/>
    <dgm:cxn modelId="{CC3B78E6-62DE-4ADA-B213-231FEF05D35D}" type="presParOf" srcId="{1C53CB5E-E9D1-440B-A399-448C1E780411}" destId="{D1587953-FA64-453E-97C2-E58567868952}" srcOrd="1" destOrd="0" presId="urn:microsoft.com/office/officeart/2005/8/layout/orgChart1"/>
    <dgm:cxn modelId="{43D165EF-A682-4A76-8810-8A20E2BE265C}" type="presParOf" srcId="{467E7ED9-E985-4644-A34C-26644CDF8DF0}" destId="{668635E9-9300-43C8-8C13-F88994372E5C}" srcOrd="1" destOrd="0" presId="urn:microsoft.com/office/officeart/2005/8/layout/orgChart1"/>
    <dgm:cxn modelId="{A86CD2FB-CD8F-41C4-B996-08FCDFF6C653}" type="presParOf" srcId="{467E7ED9-E985-4644-A34C-26644CDF8DF0}" destId="{0F7B7009-3737-4509-B3C2-D51620C79126}" srcOrd="2" destOrd="0" presId="urn:microsoft.com/office/officeart/2005/8/layout/orgChart1"/>
    <dgm:cxn modelId="{A28951FE-4D7D-4F79-BE86-E6C8A9146CED}" type="presParOf" srcId="{0F7B7009-3737-4509-B3C2-D51620C79126}" destId="{A6194D96-D11C-4BF8-88B8-973CA7C3B5AD}" srcOrd="0" destOrd="0" presId="urn:microsoft.com/office/officeart/2005/8/layout/orgChart1"/>
    <dgm:cxn modelId="{29492D67-046B-41F3-8115-E020A34F9109}" type="presParOf" srcId="{0F7B7009-3737-4509-B3C2-D51620C79126}" destId="{300ACF1A-BEA8-4EA7-B1DB-43091FDB9165}" srcOrd="1" destOrd="0" presId="urn:microsoft.com/office/officeart/2005/8/layout/orgChart1"/>
    <dgm:cxn modelId="{5CF16FCC-1473-4526-9E90-BA635280CD2A}" type="presParOf" srcId="{300ACF1A-BEA8-4EA7-B1DB-43091FDB9165}" destId="{B8D4B75F-CE1B-44F0-95C8-E277ECDC6B50}" srcOrd="0" destOrd="0" presId="urn:microsoft.com/office/officeart/2005/8/layout/orgChart1"/>
    <dgm:cxn modelId="{3ADCB844-2599-4EB7-92BA-4B098C58B24B}" type="presParOf" srcId="{B8D4B75F-CE1B-44F0-95C8-E277ECDC6B50}" destId="{F54D0FE0-07DD-4DCD-800B-6D6D880DC246}" srcOrd="0" destOrd="0" presId="urn:microsoft.com/office/officeart/2005/8/layout/orgChart1"/>
    <dgm:cxn modelId="{D3135ABE-62AF-4980-ADC3-C9358E754902}" type="presParOf" srcId="{B8D4B75F-CE1B-44F0-95C8-E277ECDC6B50}" destId="{1EDC80D3-9652-4082-9F1A-904B3B7B6FF6}" srcOrd="1" destOrd="0" presId="urn:microsoft.com/office/officeart/2005/8/layout/orgChart1"/>
    <dgm:cxn modelId="{735F483D-9E38-4ED0-A2C9-1B4F0A2D1E9F}" type="presParOf" srcId="{300ACF1A-BEA8-4EA7-B1DB-43091FDB9165}" destId="{9F5FCABC-6B7E-4384-B36D-289B0F85228D}" srcOrd="1" destOrd="0" presId="urn:microsoft.com/office/officeart/2005/8/layout/orgChart1"/>
    <dgm:cxn modelId="{4654F51C-D8E4-4C7E-A76D-4E81A048E456}" type="presParOf" srcId="{300ACF1A-BEA8-4EA7-B1DB-43091FDB9165}" destId="{104E51E1-E921-4E25-9145-EC7CE6D37EC7}" srcOrd="2" destOrd="0" presId="urn:microsoft.com/office/officeart/2005/8/layout/orgChart1"/>
    <dgm:cxn modelId="{FACB1C8C-9B86-46A1-8A37-A6109F5A92CE}" type="presParOf" srcId="{104E51E1-E921-4E25-9145-EC7CE6D37EC7}" destId="{BE50BF5D-1826-4980-90E0-7E6F08EF917D}" srcOrd="0" destOrd="0" presId="urn:microsoft.com/office/officeart/2005/8/layout/orgChart1"/>
    <dgm:cxn modelId="{469E9C3D-CE11-4369-AA3F-100583C81716}" type="presParOf" srcId="{104E51E1-E921-4E25-9145-EC7CE6D37EC7}" destId="{55B96A8A-2F65-46E6-B380-AAC744176ED2}" srcOrd="1" destOrd="0" presId="urn:microsoft.com/office/officeart/2005/8/layout/orgChart1"/>
    <dgm:cxn modelId="{B5B7CB99-9ABE-46F9-962A-1D3023F53904}" type="presParOf" srcId="{55B96A8A-2F65-46E6-B380-AAC744176ED2}" destId="{F3C5B29F-FA29-43C1-A5CA-59206F2DA75A}" srcOrd="0" destOrd="0" presId="urn:microsoft.com/office/officeart/2005/8/layout/orgChart1"/>
    <dgm:cxn modelId="{66A4A891-81D0-447E-8D28-D2E941C80B36}" type="presParOf" srcId="{F3C5B29F-FA29-43C1-A5CA-59206F2DA75A}" destId="{29F3E3B9-2B01-4947-9CFD-7B6CDF555570}" srcOrd="0" destOrd="0" presId="urn:microsoft.com/office/officeart/2005/8/layout/orgChart1"/>
    <dgm:cxn modelId="{9B7A90D7-5380-4630-BABA-51A8E9EDE4CA}" type="presParOf" srcId="{F3C5B29F-FA29-43C1-A5CA-59206F2DA75A}" destId="{C1A9B759-7125-439F-8E8D-C2ACDF51F7C6}" srcOrd="1" destOrd="0" presId="urn:microsoft.com/office/officeart/2005/8/layout/orgChart1"/>
    <dgm:cxn modelId="{059A3007-6132-483B-8480-70E19597ADAE}" type="presParOf" srcId="{55B96A8A-2F65-46E6-B380-AAC744176ED2}" destId="{B95396A8-73B3-44E4-87A1-673C906F1534}" srcOrd="1" destOrd="0" presId="urn:microsoft.com/office/officeart/2005/8/layout/orgChart1"/>
    <dgm:cxn modelId="{DECE35CB-6F02-48FD-BE63-D16459125033}" type="presParOf" srcId="{55B96A8A-2F65-46E6-B380-AAC744176ED2}" destId="{8692A496-00BB-4F16-AFA4-6338FFDA5210}" srcOrd="2" destOrd="0" presId="urn:microsoft.com/office/officeart/2005/8/layout/orgChart1"/>
    <dgm:cxn modelId="{7F855EC6-585F-450D-B901-83C9CB37364E}" type="presParOf" srcId="{104E51E1-E921-4E25-9145-EC7CE6D37EC7}" destId="{3E1E6109-5062-4440-8D3E-02F6BFFE088A}" srcOrd="2" destOrd="0" presId="urn:microsoft.com/office/officeart/2005/8/layout/orgChart1"/>
    <dgm:cxn modelId="{433C6866-D881-4950-8DB7-16443C9E1620}" type="presParOf" srcId="{104E51E1-E921-4E25-9145-EC7CE6D37EC7}" destId="{8BFAF29B-8E7E-4452-9249-F9E31FAC99DE}" srcOrd="3" destOrd="0" presId="urn:microsoft.com/office/officeart/2005/8/layout/orgChart1"/>
    <dgm:cxn modelId="{4586E29F-C877-41EA-B15E-A2B02CE1F9C5}" type="presParOf" srcId="{8BFAF29B-8E7E-4452-9249-F9E31FAC99DE}" destId="{DC97998C-12E5-43C3-957F-803D0EA84009}" srcOrd="0" destOrd="0" presId="urn:microsoft.com/office/officeart/2005/8/layout/orgChart1"/>
    <dgm:cxn modelId="{9543CE8E-882A-4A0C-A548-48EF8180426A}" type="presParOf" srcId="{DC97998C-12E5-43C3-957F-803D0EA84009}" destId="{47798D0A-4E71-4088-B097-74BC1E5C701F}" srcOrd="0" destOrd="0" presId="urn:microsoft.com/office/officeart/2005/8/layout/orgChart1"/>
    <dgm:cxn modelId="{822E115A-AE52-44AB-B6E5-8729EADEDCF3}" type="presParOf" srcId="{DC97998C-12E5-43C3-957F-803D0EA84009}" destId="{E06FCBBA-02B4-4131-9D24-1C0F1483F215}" srcOrd="1" destOrd="0" presId="urn:microsoft.com/office/officeart/2005/8/layout/orgChart1"/>
    <dgm:cxn modelId="{76BA84F2-CFCD-492F-9AB7-7D1D24392B9B}" type="presParOf" srcId="{8BFAF29B-8E7E-4452-9249-F9E31FAC99DE}" destId="{09092910-0378-4ECC-84B3-F9B60F4068D5}" srcOrd="1" destOrd="0" presId="urn:microsoft.com/office/officeart/2005/8/layout/orgChart1"/>
    <dgm:cxn modelId="{2AC09381-ADF6-4E43-9A2F-EAE15B51FCF1}" type="presParOf" srcId="{8BFAF29B-8E7E-4452-9249-F9E31FAC99DE}" destId="{880448A0-BB4E-4DD2-980D-674B936C4B1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4863A6B8-450A-403B-8788-ED65E5A8997C}" type="doc">
      <dgm:prSet loTypeId="urn:microsoft.com/office/officeart/2005/8/layout/orgChart1" loCatId="hierarchy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nl-NL"/>
        </a:p>
      </dgm:t>
    </dgm:pt>
    <dgm:pt modelId="{41619C37-2AF7-4002-AC6B-24A7564E98AF}">
      <dgm:prSet phldrT="[Tekst]" custT="1"/>
      <dgm:spPr/>
      <dgm:t>
        <a:bodyPr/>
        <a:lstStyle/>
        <a:p>
          <a:r>
            <a:rPr lang="nl-NL" sz="1100" dirty="0"/>
            <a:t>Groepje komt bij de post</a:t>
          </a:r>
        </a:p>
      </dgm:t>
    </dgm:pt>
    <dgm:pt modelId="{621912B6-600A-4B0A-89AD-8730C82657E2}" type="parTrans" cxnId="{E97A9C38-5E1B-445F-B0BC-80898CDF8884}">
      <dgm:prSet/>
      <dgm:spPr/>
      <dgm:t>
        <a:bodyPr/>
        <a:lstStyle/>
        <a:p>
          <a:endParaRPr lang="nl-NL"/>
        </a:p>
      </dgm:t>
    </dgm:pt>
    <dgm:pt modelId="{C8113A9C-F8FD-4E90-97A9-5C8EB3943A63}" type="sibTrans" cxnId="{E97A9C38-5E1B-445F-B0BC-80898CDF8884}">
      <dgm:prSet/>
      <dgm:spPr/>
      <dgm:t>
        <a:bodyPr/>
        <a:lstStyle/>
        <a:p>
          <a:endParaRPr lang="nl-NL"/>
        </a:p>
      </dgm:t>
    </dgm:pt>
    <dgm:pt modelId="{448610DA-86D6-4A45-91D5-3C80F569ADD6}" type="asst">
      <dgm:prSet phldrT="[Tekst]" custT="1"/>
      <dgm:spPr/>
      <dgm:t>
        <a:bodyPr/>
        <a:lstStyle/>
        <a:p>
          <a:r>
            <a:rPr lang="nl-NL" sz="1100" dirty="0"/>
            <a:t>Stuur het groepje weg</a:t>
          </a:r>
        </a:p>
      </dgm:t>
    </dgm:pt>
    <dgm:pt modelId="{3471FEEA-7065-451C-B7A2-EE58406AC65A}" type="parTrans" cxnId="{7595E52F-6178-4559-B027-4809F4C4A773}">
      <dgm:prSet/>
      <dgm:spPr/>
      <dgm:t>
        <a:bodyPr/>
        <a:lstStyle/>
        <a:p>
          <a:endParaRPr lang="nl-NL"/>
        </a:p>
      </dgm:t>
    </dgm:pt>
    <dgm:pt modelId="{B78468EC-54D6-4ACF-BE67-30E3237936AB}" type="sibTrans" cxnId="{7595E52F-6178-4559-B027-4809F4C4A773}">
      <dgm:prSet/>
      <dgm:spPr/>
      <dgm:t>
        <a:bodyPr/>
        <a:lstStyle/>
        <a:p>
          <a:endParaRPr lang="nl-NL"/>
        </a:p>
      </dgm:t>
    </dgm:pt>
    <dgm:pt modelId="{FB6B5619-CB42-4572-8F3B-9ADA9617CF05}" type="asst">
      <dgm:prSet phldrT="[Tekst]" custT="1"/>
      <dgm:spPr/>
      <dgm:t>
        <a:bodyPr/>
        <a:lstStyle/>
        <a:p>
          <a:r>
            <a:rPr lang="nl-NL" sz="1100" dirty="0"/>
            <a:t>Neem het fiche in</a:t>
          </a:r>
        </a:p>
      </dgm:t>
    </dgm:pt>
    <dgm:pt modelId="{04BC142B-614C-41A9-B439-21D9DBF3F9AA}" type="parTrans" cxnId="{BD60A7CA-B5F7-4E64-A2CF-C0E56999D727}">
      <dgm:prSet/>
      <dgm:spPr/>
      <dgm:t>
        <a:bodyPr/>
        <a:lstStyle/>
        <a:p>
          <a:endParaRPr lang="nl-NL"/>
        </a:p>
      </dgm:t>
    </dgm:pt>
    <dgm:pt modelId="{985F929B-5418-4030-B33B-7DB9AA845BC4}" type="sibTrans" cxnId="{BD60A7CA-B5F7-4E64-A2CF-C0E56999D727}">
      <dgm:prSet/>
      <dgm:spPr/>
      <dgm:t>
        <a:bodyPr/>
        <a:lstStyle/>
        <a:p>
          <a:endParaRPr lang="nl-NL"/>
        </a:p>
      </dgm:t>
    </dgm:pt>
    <dgm:pt modelId="{AF331A8E-F95C-4E0D-85FB-A77C4E3AC49A}" type="asst">
      <dgm:prSet phldrT="[Tekst]" custT="1"/>
      <dgm:spPr/>
      <dgm:t>
        <a:bodyPr/>
        <a:lstStyle/>
        <a:p>
          <a:r>
            <a:rPr lang="nl-NL" sz="1100" dirty="0"/>
            <a:t>Geef uitleg aan het groepje over </a:t>
          </a:r>
          <a:r>
            <a:rPr lang="nl-NL" sz="1100" dirty="0" err="1"/>
            <a:t>Tower</a:t>
          </a:r>
          <a:r>
            <a:rPr lang="nl-NL" sz="1100" dirty="0"/>
            <a:t> of Babel</a:t>
          </a:r>
        </a:p>
      </dgm:t>
    </dgm:pt>
    <dgm:pt modelId="{292C12A2-F2FD-4680-9742-2438A600190D}" type="parTrans" cxnId="{D7E449F8-C067-4E5B-8684-6366337F0CE9}">
      <dgm:prSet/>
      <dgm:spPr/>
      <dgm:t>
        <a:bodyPr/>
        <a:lstStyle/>
        <a:p>
          <a:endParaRPr lang="nl-NL"/>
        </a:p>
      </dgm:t>
    </dgm:pt>
    <dgm:pt modelId="{D9376567-B204-4BB9-A1AD-9ED9360AF7EA}" type="sibTrans" cxnId="{D7E449F8-C067-4E5B-8684-6366337F0CE9}">
      <dgm:prSet/>
      <dgm:spPr/>
      <dgm:t>
        <a:bodyPr/>
        <a:lstStyle/>
        <a:p>
          <a:endParaRPr lang="nl-NL"/>
        </a:p>
      </dgm:t>
    </dgm:pt>
    <dgm:pt modelId="{F81596EA-8D57-4E4E-8F20-B682109D4383}" type="asst">
      <dgm:prSet phldrT="[Tekst]" custT="1"/>
      <dgm:spPr/>
      <dgm:t>
        <a:bodyPr/>
        <a:lstStyle/>
        <a:p>
          <a:r>
            <a:rPr lang="nl-NL" sz="1100" dirty="0"/>
            <a:t>Geef de materialen</a:t>
          </a:r>
        </a:p>
      </dgm:t>
    </dgm:pt>
    <dgm:pt modelId="{3C2896BB-6615-4B91-B43E-2137509E527E}" type="parTrans" cxnId="{0C5D1C61-5565-42AC-9406-B33C55E5098E}">
      <dgm:prSet/>
      <dgm:spPr/>
      <dgm:t>
        <a:bodyPr/>
        <a:lstStyle/>
        <a:p>
          <a:endParaRPr lang="nl-NL"/>
        </a:p>
      </dgm:t>
    </dgm:pt>
    <dgm:pt modelId="{D89D04DD-7F06-41BD-A6D6-CB693EACA5BE}" type="sibTrans" cxnId="{0C5D1C61-5565-42AC-9406-B33C55E5098E}">
      <dgm:prSet/>
      <dgm:spPr/>
      <dgm:t>
        <a:bodyPr/>
        <a:lstStyle/>
        <a:p>
          <a:endParaRPr lang="nl-NL"/>
        </a:p>
      </dgm:t>
    </dgm:pt>
    <dgm:pt modelId="{AFE4D31B-582A-4E6A-9713-93442D04A544}" type="asst">
      <dgm:prSet phldrT="[Tekst]" custT="1"/>
      <dgm:spPr/>
      <dgm:t>
        <a:bodyPr/>
        <a:lstStyle/>
        <a:p>
          <a:r>
            <a:rPr lang="nl-NL" sz="1100" dirty="0"/>
            <a:t>Groepje probeert 3 bekers op te stapelen</a:t>
          </a:r>
        </a:p>
      </dgm:t>
    </dgm:pt>
    <dgm:pt modelId="{31BBE8F5-6771-43C7-82EA-FCFD58F3F34F}" type="parTrans" cxnId="{24470911-1AB8-4296-AD0D-D202052F897B}">
      <dgm:prSet/>
      <dgm:spPr/>
      <dgm:t>
        <a:bodyPr/>
        <a:lstStyle/>
        <a:p>
          <a:endParaRPr lang="nl-NL"/>
        </a:p>
      </dgm:t>
    </dgm:pt>
    <dgm:pt modelId="{CE4ECA0B-60A0-4F94-A037-4BE594020AA3}" type="sibTrans" cxnId="{24470911-1AB8-4296-AD0D-D202052F897B}">
      <dgm:prSet/>
      <dgm:spPr/>
      <dgm:t>
        <a:bodyPr/>
        <a:lstStyle/>
        <a:p>
          <a:endParaRPr lang="nl-NL"/>
        </a:p>
      </dgm:t>
    </dgm:pt>
    <dgm:pt modelId="{E368C2C7-8551-4E68-BBDF-1FB11B101477}" type="asst">
      <dgm:prSet phldrT="[Tekst]" custT="1"/>
      <dgm:spPr/>
      <dgm:t>
        <a:bodyPr/>
        <a:lstStyle/>
        <a:p>
          <a:r>
            <a:rPr lang="nl-NL" sz="1100" dirty="0"/>
            <a:t>Groepje krijgt geen </a:t>
          </a:r>
          <a:r>
            <a:rPr lang="nl-NL" sz="1100" dirty="0" err="1"/>
            <a:t>tetromino</a:t>
          </a:r>
          <a:r>
            <a:rPr lang="nl-NL" sz="1100" dirty="0"/>
            <a:t>; ze krijgen hun fiche terug</a:t>
          </a:r>
        </a:p>
      </dgm:t>
    </dgm:pt>
    <dgm:pt modelId="{F9AE6D80-2170-4232-AB8D-6262B9A8D731}" type="parTrans" cxnId="{70B11A54-0C02-45D5-91C7-6C64C1719CBD}">
      <dgm:prSet/>
      <dgm:spPr/>
      <dgm:t>
        <a:bodyPr/>
        <a:lstStyle/>
        <a:p>
          <a:endParaRPr lang="nl-NL"/>
        </a:p>
      </dgm:t>
    </dgm:pt>
    <dgm:pt modelId="{C525E9C9-450F-423E-9143-C8F422CD4B6E}" type="sibTrans" cxnId="{70B11A54-0C02-45D5-91C7-6C64C1719CBD}">
      <dgm:prSet/>
      <dgm:spPr/>
      <dgm:t>
        <a:bodyPr/>
        <a:lstStyle/>
        <a:p>
          <a:endParaRPr lang="nl-NL"/>
        </a:p>
      </dgm:t>
    </dgm:pt>
    <dgm:pt modelId="{F6C1D9EE-BB45-490A-8919-B3262C33469E}" type="asst">
      <dgm:prSet phldrT="[Tekst]" custT="1"/>
      <dgm:spPr/>
      <dgm:t>
        <a:bodyPr/>
        <a:lstStyle/>
        <a:p>
          <a:r>
            <a:rPr lang="nl-NL" sz="1100" dirty="0"/>
            <a:t>Groepje krijgt een </a:t>
          </a:r>
          <a:r>
            <a:rPr lang="nl-NL" sz="1100" dirty="0" err="1"/>
            <a:t>tetromino</a:t>
          </a:r>
          <a:r>
            <a:rPr lang="nl-NL" sz="1100" dirty="0"/>
            <a:t>; hun fiche blijft bij de post</a:t>
          </a:r>
        </a:p>
      </dgm:t>
    </dgm:pt>
    <dgm:pt modelId="{7E36E2B7-65CE-4FC1-80D5-970D07FBE70B}" type="parTrans" cxnId="{0962AF20-793B-4DE2-ABE3-066991D0019B}">
      <dgm:prSet/>
      <dgm:spPr/>
      <dgm:t>
        <a:bodyPr/>
        <a:lstStyle/>
        <a:p>
          <a:endParaRPr lang="nl-NL"/>
        </a:p>
      </dgm:t>
    </dgm:pt>
    <dgm:pt modelId="{2B7B29E5-A194-4DAD-9E79-C4F34EC627B4}" type="sibTrans" cxnId="{0962AF20-793B-4DE2-ABE3-066991D0019B}">
      <dgm:prSet/>
      <dgm:spPr/>
      <dgm:t>
        <a:bodyPr/>
        <a:lstStyle/>
        <a:p>
          <a:endParaRPr lang="nl-NL"/>
        </a:p>
      </dgm:t>
    </dgm:pt>
    <dgm:pt modelId="{B59B65DB-8D72-4F2E-B871-FD25DE6A625D}" type="pres">
      <dgm:prSet presAssocID="{4863A6B8-450A-403B-8788-ED65E5A8997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3237145-33D8-4584-9F75-22B196663E64}" type="pres">
      <dgm:prSet presAssocID="{41619C37-2AF7-4002-AC6B-24A7564E98AF}" presName="hierRoot1" presStyleCnt="0">
        <dgm:presLayoutVars>
          <dgm:hierBranch val="init"/>
        </dgm:presLayoutVars>
      </dgm:prSet>
      <dgm:spPr/>
    </dgm:pt>
    <dgm:pt modelId="{B320838C-D7FB-4008-9A06-32395C46A71A}" type="pres">
      <dgm:prSet presAssocID="{41619C37-2AF7-4002-AC6B-24A7564E98AF}" presName="rootComposite1" presStyleCnt="0"/>
      <dgm:spPr/>
    </dgm:pt>
    <dgm:pt modelId="{A7F5B194-A4AA-461E-95A6-333F71BB5612}" type="pres">
      <dgm:prSet presAssocID="{41619C37-2AF7-4002-AC6B-24A7564E98AF}" presName="rootText1" presStyleLbl="node0" presStyleIdx="0" presStyleCnt="1">
        <dgm:presLayoutVars>
          <dgm:chPref val="3"/>
        </dgm:presLayoutVars>
      </dgm:prSet>
      <dgm:spPr/>
    </dgm:pt>
    <dgm:pt modelId="{347E2F44-0747-4EC9-A224-DAF94E4AD2AE}" type="pres">
      <dgm:prSet presAssocID="{41619C37-2AF7-4002-AC6B-24A7564E98AF}" presName="rootConnector1" presStyleLbl="node1" presStyleIdx="0" presStyleCnt="0"/>
      <dgm:spPr/>
    </dgm:pt>
    <dgm:pt modelId="{B2990C1E-B35D-4B5D-9409-DF69B8A6ED20}" type="pres">
      <dgm:prSet presAssocID="{41619C37-2AF7-4002-AC6B-24A7564E98AF}" presName="hierChild2" presStyleCnt="0"/>
      <dgm:spPr/>
    </dgm:pt>
    <dgm:pt modelId="{1C336B91-603C-460F-BDCB-BC04DB23C99B}" type="pres">
      <dgm:prSet presAssocID="{41619C37-2AF7-4002-AC6B-24A7564E98AF}" presName="hierChild3" presStyleCnt="0"/>
      <dgm:spPr/>
    </dgm:pt>
    <dgm:pt modelId="{10CEA941-4537-4D3A-8A69-D1D4D85A280F}" type="pres">
      <dgm:prSet presAssocID="{3471FEEA-7065-451C-B7A2-EE58406AC65A}" presName="Name111" presStyleLbl="parChTrans1D2" presStyleIdx="0" presStyleCnt="2"/>
      <dgm:spPr/>
    </dgm:pt>
    <dgm:pt modelId="{75CE490C-3284-43F1-95FC-031B01656654}" type="pres">
      <dgm:prSet presAssocID="{448610DA-86D6-4A45-91D5-3C80F569ADD6}" presName="hierRoot3" presStyleCnt="0">
        <dgm:presLayoutVars>
          <dgm:hierBranch val="init"/>
        </dgm:presLayoutVars>
      </dgm:prSet>
      <dgm:spPr/>
    </dgm:pt>
    <dgm:pt modelId="{683C6A69-3B2F-4628-9C13-97863ECB1755}" type="pres">
      <dgm:prSet presAssocID="{448610DA-86D6-4A45-91D5-3C80F569ADD6}" presName="rootComposite3" presStyleCnt="0"/>
      <dgm:spPr/>
    </dgm:pt>
    <dgm:pt modelId="{B0F6C299-2A73-4A6E-B089-7D5CC38E90EE}" type="pres">
      <dgm:prSet presAssocID="{448610DA-86D6-4A45-91D5-3C80F569ADD6}" presName="rootText3" presStyleLbl="asst1" presStyleIdx="0" presStyleCnt="7" custLinFactX="-31236" custLinFactNeighborX="-100000" custLinFactNeighborY="-3902">
        <dgm:presLayoutVars>
          <dgm:chPref val="3"/>
        </dgm:presLayoutVars>
      </dgm:prSet>
      <dgm:spPr/>
    </dgm:pt>
    <dgm:pt modelId="{5F7F29F2-FA9A-4CE2-A9DD-EE388905B217}" type="pres">
      <dgm:prSet presAssocID="{448610DA-86D6-4A45-91D5-3C80F569ADD6}" presName="rootConnector3" presStyleLbl="asst1" presStyleIdx="0" presStyleCnt="7"/>
      <dgm:spPr/>
    </dgm:pt>
    <dgm:pt modelId="{4E6F2454-3212-40D0-90B6-7B29315D22DC}" type="pres">
      <dgm:prSet presAssocID="{448610DA-86D6-4A45-91D5-3C80F569ADD6}" presName="hierChild6" presStyleCnt="0"/>
      <dgm:spPr/>
    </dgm:pt>
    <dgm:pt modelId="{A9A8C6CC-EBDB-4294-8201-5F0FD51CB0A4}" type="pres">
      <dgm:prSet presAssocID="{448610DA-86D6-4A45-91D5-3C80F569ADD6}" presName="hierChild7" presStyleCnt="0"/>
      <dgm:spPr/>
    </dgm:pt>
    <dgm:pt modelId="{8EA85112-ED8F-4354-B61B-AA7227F45F5C}" type="pres">
      <dgm:prSet presAssocID="{04BC142B-614C-41A9-B439-21D9DBF3F9AA}" presName="Name111" presStyleLbl="parChTrans1D2" presStyleIdx="1" presStyleCnt="2"/>
      <dgm:spPr/>
    </dgm:pt>
    <dgm:pt modelId="{D2A62AB0-30C2-43A8-8B6F-7862298CB4CF}" type="pres">
      <dgm:prSet presAssocID="{FB6B5619-CB42-4572-8F3B-9ADA9617CF05}" presName="hierRoot3" presStyleCnt="0">
        <dgm:presLayoutVars>
          <dgm:hierBranch val="init"/>
        </dgm:presLayoutVars>
      </dgm:prSet>
      <dgm:spPr/>
    </dgm:pt>
    <dgm:pt modelId="{A4C5884A-C96F-46C0-A4C7-4D2EB5DE1760}" type="pres">
      <dgm:prSet presAssocID="{FB6B5619-CB42-4572-8F3B-9ADA9617CF05}" presName="rootComposite3" presStyleCnt="0"/>
      <dgm:spPr/>
    </dgm:pt>
    <dgm:pt modelId="{7AF4F7C4-393F-4ADF-9E45-AED02A3ABAA6}" type="pres">
      <dgm:prSet presAssocID="{FB6B5619-CB42-4572-8F3B-9ADA9617CF05}" presName="rootText3" presStyleLbl="asst1" presStyleIdx="1" presStyleCnt="7" custLinFactX="-22631" custLinFactNeighborX="-100000" custLinFactNeighborY="-3903">
        <dgm:presLayoutVars>
          <dgm:chPref val="3"/>
        </dgm:presLayoutVars>
      </dgm:prSet>
      <dgm:spPr/>
    </dgm:pt>
    <dgm:pt modelId="{2F6C40CB-EF89-4D57-A5DF-0ABE7228F344}" type="pres">
      <dgm:prSet presAssocID="{FB6B5619-CB42-4572-8F3B-9ADA9617CF05}" presName="rootConnector3" presStyleLbl="asst1" presStyleIdx="1" presStyleCnt="7"/>
      <dgm:spPr/>
    </dgm:pt>
    <dgm:pt modelId="{7814AEF1-9500-4C40-B767-EA37EAED401E}" type="pres">
      <dgm:prSet presAssocID="{FB6B5619-CB42-4572-8F3B-9ADA9617CF05}" presName="hierChild6" presStyleCnt="0"/>
      <dgm:spPr/>
    </dgm:pt>
    <dgm:pt modelId="{75487EAC-6BAD-4E8E-BBFA-7958D686FDC2}" type="pres">
      <dgm:prSet presAssocID="{FB6B5619-CB42-4572-8F3B-9ADA9617CF05}" presName="hierChild7" presStyleCnt="0"/>
      <dgm:spPr/>
    </dgm:pt>
    <dgm:pt modelId="{E5599FEA-E182-4E6C-9620-A780216E168A}" type="pres">
      <dgm:prSet presAssocID="{292C12A2-F2FD-4680-9742-2438A600190D}" presName="Name111" presStyleLbl="parChTrans1D3" presStyleIdx="0" presStyleCnt="1"/>
      <dgm:spPr/>
    </dgm:pt>
    <dgm:pt modelId="{502E95B9-0E23-4755-BD5D-6CF5FA97910D}" type="pres">
      <dgm:prSet presAssocID="{AF331A8E-F95C-4E0D-85FB-A77C4E3AC49A}" presName="hierRoot3" presStyleCnt="0">
        <dgm:presLayoutVars>
          <dgm:hierBranch val="init"/>
        </dgm:presLayoutVars>
      </dgm:prSet>
      <dgm:spPr/>
    </dgm:pt>
    <dgm:pt modelId="{04E61CE6-890D-42F0-A990-C81BCD4FEE42}" type="pres">
      <dgm:prSet presAssocID="{AF331A8E-F95C-4E0D-85FB-A77C4E3AC49A}" presName="rootComposite3" presStyleCnt="0"/>
      <dgm:spPr/>
    </dgm:pt>
    <dgm:pt modelId="{BE1C2B74-1566-4AF8-A4BD-E64DC92155B4}" type="pres">
      <dgm:prSet presAssocID="{AF331A8E-F95C-4E0D-85FB-A77C4E3AC49A}" presName="rootText3" presStyleLbl="asst1" presStyleIdx="2" presStyleCnt="7" custLinFactX="-65561" custLinFactNeighborX="-100000" custLinFactNeighborY="3903">
        <dgm:presLayoutVars>
          <dgm:chPref val="3"/>
        </dgm:presLayoutVars>
      </dgm:prSet>
      <dgm:spPr/>
    </dgm:pt>
    <dgm:pt modelId="{88736C1E-6E9A-4C3C-B58E-57BF2867626A}" type="pres">
      <dgm:prSet presAssocID="{AF331A8E-F95C-4E0D-85FB-A77C4E3AC49A}" presName="rootConnector3" presStyleLbl="asst1" presStyleIdx="2" presStyleCnt="7"/>
      <dgm:spPr/>
    </dgm:pt>
    <dgm:pt modelId="{08871A55-3E65-48AE-8EC2-41FB55B73843}" type="pres">
      <dgm:prSet presAssocID="{AF331A8E-F95C-4E0D-85FB-A77C4E3AC49A}" presName="hierChild6" presStyleCnt="0"/>
      <dgm:spPr/>
    </dgm:pt>
    <dgm:pt modelId="{59F4F5A2-28C8-4162-BB2A-5CDE55E5351C}" type="pres">
      <dgm:prSet presAssocID="{AF331A8E-F95C-4E0D-85FB-A77C4E3AC49A}" presName="hierChild7" presStyleCnt="0"/>
      <dgm:spPr/>
    </dgm:pt>
    <dgm:pt modelId="{A2123538-2654-4C40-B46C-C6BB058F1450}" type="pres">
      <dgm:prSet presAssocID="{3C2896BB-6615-4B91-B43E-2137509E527E}" presName="Name111" presStyleLbl="parChTrans1D4" presStyleIdx="0" presStyleCnt="4"/>
      <dgm:spPr/>
    </dgm:pt>
    <dgm:pt modelId="{467E7ED9-E985-4644-A34C-26644CDF8DF0}" type="pres">
      <dgm:prSet presAssocID="{F81596EA-8D57-4E4E-8F20-B682109D4383}" presName="hierRoot3" presStyleCnt="0">
        <dgm:presLayoutVars>
          <dgm:hierBranch val="init"/>
        </dgm:presLayoutVars>
      </dgm:prSet>
      <dgm:spPr/>
    </dgm:pt>
    <dgm:pt modelId="{1C53CB5E-E9D1-440B-A399-448C1E780411}" type="pres">
      <dgm:prSet presAssocID="{F81596EA-8D57-4E4E-8F20-B682109D4383}" presName="rootComposite3" presStyleCnt="0"/>
      <dgm:spPr/>
    </dgm:pt>
    <dgm:pt modelId="{FA3D4A8C-61C8-4DEB-87E8-1EF28749AFF2}" type="pres">
      <dgm:prSet presAssocID="{F81596EA-8D57-4E4E-8F20-B682109D4383}" presName="rootText3" presStyleLbl="asst1" presStyleIdx="3" presStyleCnt="7" custScaleX="141332" custScaleY="102973" custLinFactX="-82951" custLinFactNeighborX="-100000" custLinFactNeighborY="-8782">
        <dgm:presLayoutVars>
          <dgm:chPref val="3"/>
        </dgm:presLayoutVars>
      </dgm:prSet>
      <dgm:spPr/>
    </dgm:pt>
    <dgm:pt modelId="{D1587953-FA64-453E-97C2-E58567868952}" type="pres">
      <dgm:prSet presAssocID="{F81596EA-8D57-4E4E-8F20-B682109D4383}" presName="rootConnector3" presStyleLbl="asst1" presStyleIdx="3" presStyleCnt="7"/>
      <dgm:spPr/>
    </dgm:pt>
    <dgm:pt modelId="{668635E9-9300-43C8-8C13-F88994372E5C}" type="pres">
      <dgm:prSet presAssocID="{F81596EA-8D57-4E4E-8F20-B682109D4383}" presName="hierChild6" presStyleCnt="0"/>
      <dgm:spPr/>
    </dgm:pt>
    <dgm:pt modelId="{0F7B7009-3737-4509-B3C2-D51620C79126}" type="pres">
      <dgm:prSet presAssocID="{F81596EA-8D57-4E4E-8F20-B682109D4383}" presName="hierChild7" presStyleCnt="0"/>
      <dgm:spPr/>
    </dgm:pt>
    <dgm:pt modelId="{A6194D96-D11C-4BF8-88B8-973CA7C3B5AD}" type="pres">
      <dgm:prSet presAssocID="{31BBE8F5-6771-43C7-82EA-FCFD58F3F34F}" presName="Name111" presStyleLbl="parChTrans1D4" presStyleIdx="1" presStyleCnt="4"/>
      <dgm:spPr/>
    </dgm:pt>
    <dgm:pt modelId="{300ACF1A-BEA8-4EA7-B1DB-43091FDB9165}" type="pres">
      <dgm:prSet presAssocID="{AFE4D31B-582A-4E6A-9713-93442D04A544}" presName="hierRoot3" presStyleCnt="0">
        <dgm:presLayoutVars>
          <dgm:hierBranch val="init"/>
        </dgm:presLayoutVars>
      </dgm:prSet>
      <dgm:spPr/>
    </dgm:pt>
    <dgm:pt modelId="{B8D4B75F-CE1B-44F0-95C8-E277ECDC6B50}" type="pres">
      <dgm:prSet presAssocID="{AFE4D31B-582A-4E6A-9713-93442D04A544}" presName="rootComposite3" presStyleCnt="0"/>
      <dgm:spPr/>
    </dgm:pt>
    <dgm:pt modelId="{F54D0FE0-07DD-4DCD-800B-6D6D880DC246}" type="pres">
      <dgm:prSet presAssocID="{AFE4D31B-582A-4E6A-9713-93442D04A544}" presName="rootText3" presStyleLbl="asst1" presStyleIdx="4" presStyleCnt="7" custLinFactX="-27822" custLinFactNeighborX="-100000" custLinFactNeighborY="-31224">
        <dgm:presLayoutVars>
          <dgm:chPref val="3"/>
        </dgm:presLayoutVars>
      </dgm:prSet>
      <dgm:spPr/>
    </dgm:pt>
    <dgm:pt modelId="{1EDC80D3-9652-4082-9F1A-904B3B7B6FF6}" type="pres">
      <dgm:prSet presAssocID="{AFE4D31B-582A-4E6A-9713-93442D04A544}" presName="rootConnector3" presStyleLbl="asst1" presStyleIdx="4" presStyleCnt="7"/>
      <dgm:spPr/>
    </dgm:pt>
    <dgm:pt modelId="{9F5FCABC-6B7E-4384-B36D-289B0F85228D}" type="pres">
      <dgm:prSet presAssocID="{AFE4D31B-582A-4E6A-9713-93442D04A544}" presName="hierChild6" presStyleCnt="0"/>
      <dgm:spPr/>
    </dgm:pt>
    <dgm:pt modelId="{104E51E1-E921-4E25-9145-EC7CE6D37EC7}" type="pres">
      <dgm:prSet presAssocID="{AFE4D31B-582A-4E6A-9713-93442D04A544}" presName="hierChild7" presStyleCnt="0"/>
      <dgm:spPr/>
    </dgm:pt>
    <dgm:pt modelId="{BE50BF5D-1826-4980-90E0-7E6F08EF917D}" type="pres">
      <dgm:prSet presAssocID="{F9AE6D80-2170-4232-AB8D-6262B9A8D731}" presName="Name111" presStyleLbl="parChTrans1D4" presStyleIdx="2" presStyleCnt="4"/>
      <dgm:spPr/>
    </dgm:pt>
    <dgm:pt modelId="{55B96A8A-2F65-46E6-B380-AAC744176ED2}" type="pres">
      <dgm:prSet presAssocID="{E368C2C7-8551-4E68-BBDF-1FB11B101477}" presName="hierRoot3" presStyleCnt="0">
        <dgm:presLayoutVars>
          <dgm:hierBranch val="init"/>
        </dgm:presLayoutVars>
      </dgm:prSet>
      <dgm:spPr/>
    </dgm:pt>
    <dgm:pt modelId="{F3C5B29F-FA29-43C1-A5CA-59206F2DA75A}" type="pres">
      <dgm:prSet presAssocID="{E368C2C7-8551-4E68-BBDF-1FB11B101477}" presName="rootComposite3" presStyleCnt="0"/>
      <dgm:spPr/>
    </dgm:pt>
    <dgm:pt modelId="{29F3E3B9-2B01-4947-9CFD-7B6CDF555570}" type="pres">
      <dgm:prSet presAssocID="{E368C2C7-8551-4E68-BBDF-1FB11B101477}" presName="rootText3" presStyleLbl="asst1" presStyleIdx="5" presStyleCnt="7" custScaleX="110918" custLinFactX="-100000" custLinFactNeighborX="-103442" custLinFactNeighborY="-1857">
        <dgm:presLayoutVars>
          <dgm:chPref val="3"/>
        </dgm:presLayoutVars>
      </dgm:prSet>
      <dgm:spPr/>
    </dgm:pt>
    <dgm:pt modelId="{C1A9B759-7125-439F-8E8D-C2ACDF51F7C6}" type="pres">
      <dgm:prSet presAssocID="{E368C2C7-8551-4E68-BBDF-1FB11B101477}" presName="rootConnector3" presStyleLbl="asst1" presStyleIdx="5" presStyleCnt="7"/>
      <dgm:spPr/>
    </dgm:pt>
    <dgm:pt modelId="{B95396A8-73B3-44E4-87A1-673C906F1534}" type="pres">
      <dgm:prSet presAssocID="{E368C2C7-8551-4E68-BBDF-1FB11B101477}" presName="hierChild6" presStyleCnt="0"/>
      <dgm:spPr/>
    </dgm:pt>
    <dgm:pt modelId="{8692A496-00BB-4F16-AFA4-6338FFDA5210}" type="pres">
      <dgm:prSet presAssocID="{E368C2C7-8551-4E68-BBDF-1FB11B101477}" presName="hierChild7" presStyleCnt="0"/>
      <dgm:spPr/>
    </dgm:pt>
    <dgm:pt modelId="{3E1E6109-5062-4440-8D3E-02F6BFFE088A}" type="pres">
      <dgm:prSet presAssocID="{7E36E2B7-65CE-4FC1-80D5-970D07FBE70B}" presName="Name111" presStyleLbl="parChTrans1D4" presStyleIdx="3" presStyleCnt="4"/>
      <dgm:spPr/>
    </dgm:pt>
    <dgm:pt modelId="{8BFAF29B-8E7E-4452-9249-F9E31FAC99DE}" type="pres">
      <dgm:prSet presAssocID="{F6C1D9EE-BB45-490A-8919-B3262C33469E}" presName="hierRoot3" presStyleCnt="0">
        <dgm:presLayoutVars>
          <dgm:hierBranch val="init"/>
        </dgm:presLayoutVars>
      </dgm:prSet>
      <dgm:spPr/>
    </dgm:pt>
    <dgm:pt modelId="{DC97998C-12E5-43C3-957F-803D0EA84009}" type="pres">
      <dgm:prSet presAssocID="{F6C1D9EE-BB45-490A-8919-B3262C33469E}" presName="rootComposite3" presStyleCnt="0"/>
      <dgm:spPr/>
    </dgm:pt>
    <dgm:pt modelId="{47798D0A-4E71-4088-B097-74BC1E5C701F}" type="pres">
      <dgm:prSet presAssocID="{F6C1D9EE-BB45-490A-8919-B3262C33469E}" presName="rootText3" presStyleLbl="asst1" presStyleIdx="6" presStyleCnt="7" custScaleX="119507" custLinFactNeighborX="-4391" custLinFactNeighborY="-1857">
        <dgm:presLayoutVars>
          <dgm:chPref val="3"/>
        </dgm:presLayoutVars>
      </dgm:prSet>
      <dgm:spPr/>
    </dgm:pt>
    <dgm:pt modelId="{E06FCBBA-02B4-4131-9D24-1C0F1483F215}" type="pres">
      <dgm:prSet presAssocID="{F6C1D9EE-BB45-490A-8919-B3262C33469E}" presName="rootConnector3" presStyleLbl="asst1" presStyleIdx="6" presStyleCnt="7"/>
      <dgm:spPr/>
    </dgm:pt>
    <dgm:pt modelId="{09092910-0378-4ECC-84B3-F9B60F4068D5}" type="pres">
      <dgm:prSet presAssocID="{F6C1D9EE-BB45-490A-8919-B3262C33469E}" presName="hierChild6" presStyleCnt="0"/>
      <dgm:spPr/>
    </dgm:pt>
    <dgm:pt modelId="{880448A0-BB4E-4DD2-980D-674B936C4B18}" type="pres">
      <dgm:prSet presAssocID="{F6C1D9EE-BB45-490A-8919-B3262C33469E}" presName="hierChild7" presStyleCnt="0"/>
      <dgm:spPr/>
    </dgm:pt>
  </dgm:ptLst>
  <dgm:cxnLst>
    <dgm:cxn modelId="{24470911-1AB8-4296-AD0D-D202052F897B}" srcId="{F81596EA-8D57-4E4E-8F20-B682109D4383}" destId="{AFE4D31B-582A-4E6A-9713-93442D04A544}" srcOrd="0" destOrd="0" parTransId="{31BBE8F5-6771-43C7-82EA-FCFD58F3F34F}" sibTransId="{CE4ECA0B-60A0-4F94-A037-4BE594020AA3}"/>
    <dgm:cxn modelId="{DB4206A3-112C-4DB7-B8BA-947BDF85818B}" type="presOf" srcId="{F81596EA-8D57-4E4E-8F20-B682109D4383}" destId="{D1587953-FA64-453E-97C2-E58567868952}" srcOrd="1" destOrd="0" presId="urn:microsoft.com/office/officeart/2005/8/layout/orgChart1"/>
    <dgm:cxn modelId="{BA45A9B1-C406-4206-9A80-789ABBB0C50F}" type="presOf" srcId="{AFE4D31B-582A-4E6A-9713-93442D04A544}" destId="{F54D0FE0-07DD-4DCD-800B-6D6D880DC246}" srcOrd="0" destOrd="0" presId="urn:microsoft.com/office/officeart/2005/8/layout/orgChart1"/>
    <dgm:cxn modelId="{0C5D1C61-5565-42AC-9406-B33C55E5098E}" srcId="{AF331A8E-F95C-4E0D-85FB-A77C4E3AC49A}" destId="{F81596EA-8D57-4E4E-8F20-B682109D4383}" srcOrd="0" destOrd="0" parTransId="{3C2896BB-6615-4B91-B43E-2137509E527E}" sibTransId="{D89D04DD-7F06-41BD-A6D6-CB693EACA5BE}"/>
    <dgm:cxn modelId="{70B11A54-0C02-45D5-91C7-6C64C1719CBD}" srcId="{AFE4D31B-582A-4E6A-9713-93442D04A544}" destId="{E368C2C7-8551-4E68-BBDF-1FB11B101477}" srcOrd="0" destOrd="0" parTransId="{F9AE6D80-2170-4232-AB8D-6262B9A8D731}" sibTransId="{C525E9C9-450F-423E-9143-C8F422CD4B6E}"/>
    <dgm:cxn modelId="{23C5D164-1263-412A-838D-2C72257B6DFA}" type="presOf" srcId="{3471FEEA-7065-451C-B7A2-EE58406AC65A}" destId="{10CEA941-4537-4D3A-8A69-D1D4D85A280F}" srcOrd="0" destOrd="0" presId="urn:microsoft.com/office/officeart/2005/8/layout/orgChart1"/>
    <dgm:cxn modelId="{BBB11C84-A101-4FCE-8EAB-1B1F50E0BF5C}" type="presOf" srcId="{292C12A2-F2FD-4680-9742-2438A600190D}" destId="{E5599FEA-E182-4E6C-9620-A780216E168A}" srcOrd="0" destOrd="0" presId="urn:microsoft.com/office/officeart/2005/8/layout/orgChart1"/>
    <dgm:cxn modelId="{984F1CF2-85DC-439B-BF18-C9CEF5E4FC5C}" type="presOf" srcId="{AF331A8E-F95C-4E0D-85FB-A77C4E3AC49A}" destId="{88736C1E-6E9A-4C3C-B58E-57BF2867626A}" srcOrd="1" destOrd="0" presId="urn:microsoft.com/office/officeart/2005/8/layout/orgChart1"/>
    <dgm:cxn modelId="{7A9DCA98-F036-4B88-AE7A-8619C64F1B1B}" type="presOf" srcId="{F6C1D9EE-BB45-490A-8919-B3262C33469E}" destId="{47798D0A-4E71-4088-B097-74BC1E5C701F}" srcOrd="0" destOrd="0" presId="urn:microsoft.com/office/officeart/2005/8/layout/orgChart1"/>
    <dgm:cxn modelId="{CA2644D1-4F31-4A53-8A1B-B7ADB7EE6289}" type="presOf" srcId="{FB6B5619-CB42-4572-8F3B-9ADA9617CF05}" destId="{2F6C40CB-EF89-4D57-A5DF-0ABE7228F344}" srcOrd="1" destOrd="0" presId="urn:microsoft.com/office/officeart/2005/8/layout/orgChart1"/>
    <dgm:cxn modelId="{D7E449F8-C067-4E5B-8684-6366337F0CE9}" srcId="{FB6B5619-CB42-4572-8F3B-9ADA9617CF05}" destId="{AF331A8E-F95C-4E0D-85FB-A77C4E3AC49A}" srcOrd="0" destOrd="0" parTransId="{292C12A2-F2FD-4680-9742-2438A600190D}" sibTransId="{D9376567-B204-4BB9-A1AD-9ED9360AF7EA}"/>
    <dgm:cxn modelId="{CF4DA34C-EBD3-476E-BB39-69DCF0C2980F}" type="presOf" srcId="{31BBE8F5-6771-43C7-82EA-FCFD58F3F34F}" destId="{A6194D96-D11C-4BF8-88B8-973CA7C3B5AD}" srcOrd="0" destOrd="0" presId="urn:microsoft.com/office/officeart/2005/8/layout/orgChart1"/>
    <dgm:cxn modelId="{A1B6A417-13FA-4077-B82D-D11388E0D6FC}" type="presOf" srcId="{F6C1D9EE-BB45-490A-8919-B3262C33469E}" destId="{E06FCBBA-02B4-4131-9D24-1C0F1483F215}" srcOrd="1" destOrd="0" presId="urn:microsoft.com/office/officeart/2005/8/layout/orgChart1"/>
    <dgm:cxn modelId="{0962AF20-793B-4DE2-ABE3-066991D0019B}" srcId="{AFE4D31B-582A-4E6A-9713-93442D04A544}" destId="{F6C1D9EE-BB45-490A-8919-B3262C33469E}" srcOrd="1" destOrd="0" parTransId="{7E36E2B7-65CE-4FC1-80D5-970D07FBE70B}" sibTransId="{2B7B29E5-A194-4DAD-9E79-C4F34EC627B4}"/>
    <dgm:cxn modelId="{F31CD515-3109-4C21-A197-0D2401F5B960}" type="presOf" srcId="{448610DA-86D6-4A45-91D5-3C80F569ADD6}" destId="{5F7F29F2-FA9A-4CE2-A9DD-EE388905B217}" srcOrd="1" destOrd="0" presId="urn:microsoft.com/office/officeart/2005/8/layout/orgChart1"/>
    <dgm:cxn modelId="{D22D3F2E-6EF4-4F6B-AFA8-4B03ABAA23CC}" type="presOf" srcId="{FB6B5619-CB42-4572-8F3B-9ADA9617CF05}" destId="{7AF4F7C4-393F-4ADF-9E45-AED02A3ABAA6}" srcOrd="0" destOrd="0" presId="urn:microsoft.com/office/officeart/2005/8/layout/orgChart1"/>
    <dgm:cxn modelId="{DDC46C5E-93CB-432C-AC82-6C622ECF3618}" type="presOf" srcId="{3C2896BB-6615-4B91-B43E-2137509E527E}" destId="{A2123538-2654-4C40-B46C-C6BB058F1450}" srcOrd="0" destOrd="0" presId="urn:microsoft.com/office/officeart/2005/8/layout/orgChart1"/>
    <dgm:cxn modelId="{DD876F93-D01B-4800-B269-6F272B31B6CD}" type="presOf" srcId="{E368C2C7-8551-4E68-BBDF-1FB11B101477}" destId="{C1A9B759-7125-439F-8E8D-C2ACDF51F7C6}" srcOrd="1" destOrd="0" presId="urn:microsoft.com/office/officeart/2005/8/layout/orgChart1"/>
    <dgm:cxn modelId="{34826584-819D-46A4-87CB-03B009571BFE}" type="presOf" srcId="{7E36E2B7-65CE-4FC1-80D5-970D07FBE70B}" destId="{3E1E6109-5062-4440-8D3E-02F6BFFE088A}" srcOrd="0" destOrd="0" presId="urn:microsoft.com/office/officeart/2005/8/layout/orgChart1"/>
    <dgm:cxn modelId="{85F6DD9E-0E2B-4C62-8616-FD28FA503529}" type="presOf" srcId="{E368C2C7-8551-4E68-BBDF-1FB11B101477}" destId="{29F3E3B9-2B01-4947-9CFD-7B6CDF555570}" srcOrd="0" destOrd="0" presId="urn:microsoft.com/office/officeart/2005/8/layout/orgChart1"/>
    <dgm:cxn modelId="{42FBFC30-4A10-4822-BC88-527F216CB7A8}" type="presOf" srcId="{04BC142B-614C-41A9-B439-21D9DBF3F9AA}" destId="{8EA85112-ED8F-4354-B61B-AA7227F45F5C}" srcOrd="0" destOrd="0" presId="urn:microsoft.com/office/officeart/2005/8/layout/orgChart1"/>
    <dgm:cxn modelId="{6C091104-2618-479A-BCB5-A16C8C90C980}" type="presOf" srcId="{448610DA-86D6-4A45-91D5-3C80F569ADD6}" destId="{B0F6C299-2A73-4A6E-B089-7D5CC38E90EE}" srcOrd="0" destOrd="0" presId="urn:microsoft.com/office/officeart/2005/8/layout/orgChart1"/>
    <dgm:cxn modelId="{E6F4711A-2AA9-4B50-ABD9-6D667B6CB7E0}" type="presOf" srcId="{41619C37-2AF7-4002-AC6B-24A7564E98AF}" destId="{347E2F44-0747-4EC9-A224-DAF94E4AD2AE}" srcOrd="1" destOrd="0" presId="urn:microsoft.com/office/officeart/2005/8/layout/orgChart1"/>
    <dgm:cxn modelId="{A8F13767-C8AD-47CD-BF9D-CE7DDA4F081C}" type="presOf" srcId="{AFE4D31B-582A-4E6A-9713-93442D04A544}" destId="{1EDC80D3-9652-4082-9F1A-904B3B7B6FF6}" srcOrd="1" destOrd="0" presId="urn:microsoft.com/office/officeart/2005/8/layout/orgChart1"/>
    <dgm:cxn modelId="{A6EC4DAB-D2B5-4F46-911A-274D695DB543}" type="presOf" srcId="{41619C37-2AF7-4002-AC6B-24A7564E98AF}" destId="{A7F5B194-A4AA-461E-95A6-333F71BB5612}" srcOrd="0" destOrd="0" presId="urn:microsoft.com/office/officeart/2005/8/layout/orgChart1"/>
    <dgm:cxn modelId="{AFFA8438-432F-406F-8718-650796B95D66}" type="presOf" srcId="{F9AE6D80-2170-4232-AB8D-6262B9A8D731}" destId="{BE50BF5D-1826-4980-90E0-7E6F08EF917D}" srcOrd="0" destOrd="0" presId="urn:microsoft.com/office/officeart/2005/8/layout/orgChart1"/>
    <dgm:cxn modelId="{BD60A7CA-B5F7-4E64-A2CF-C0E56999D727}" srcId="{41619C37-2AF7-4002-AC6B-24A7564E98AF}" destId="{FB6B5619-CB42-4572-8F3B-9ADA9617CF05}" srcOrd="1" destOrd="0" parTransId="{04BC142B-614C-41A9-B439-21D9DBF3F9AA}" sibTransId="{985F929B-5418-4030-B33B-7DB9AA845BC4}"/>
    <dgm:cxn modelId="{C991A1A0-9F40-4F34-A4A9-FD0CADFCE800}" type="presOf" srcId="{AF331A8E-F95C-4E0D-85FB-A77C4E3AC49A}" destId="{BE1C2B74-1566-4AF8-A4BD-E64DC92155B4}" srcOrd="0" destOrd="0" presId="urn:microsoft.com/office/officeart/2005/8/layout/orgChart1"/>
    <dgm:cxn modelId="{7595E52F-6178-4559-B027-4809F4C4A773}" srcId="{41619C37-2AF7-4002-AC6B-24A7564E98AF}" destId="{448610DA-86D6-4A45-91D5-3C80F569ADD6}" srcOrd="0" destOrd="0" parTransId="{3471FEEA-7065-451C-B7A2-EE58406AC65A}" sibTransId="{B78468EC-54D6-4ACF-BE67-30E3237936AB}"/>
    <dgm:cxn modelId="{E97A9C38-5E1B-445F-B0BC-80898CDF8884}" srcId="{4863A6B8-450A-403B-8788-ED65E5A8997C}" destId="{41619C37-2AF7-4002-AC6B-24A7564E98AF}" srcOrd="0" destOrd="0" parTransId="{621912B6-600A-4B0A-89AD-8730C82657E2}" sibTransId="{C8113A9C-F8FD-4E90-97A9-5C8EB3943A63}"/>
    <dgm:cxn modelId="{860B2F69-6019-4A83-8F1C-DC6FF3BEC758}" type="presOf" srcId="{4863A6B8-450A-403B-8788-ED65E5A8997C}" destId="{B59B65DB-8D72-4F2E-B871-FD25DE6A625D}" srcOrd="0" destOrd="0" presId="urn:microsoft.com/office/officeart/2005/8/layout/orgChart1"/>
    <dgm:cxn modelId="{1AD333B7-1651-4D01-8F9D-4F2733834CD4}" type="presOf" srcId="{F81596EA-8D57-4E4E-8F20-B682109D4383}" destId="{FA3D4A8C-61C8-4DEB-87E8-1EF28749AFF2}" srcOrd="0" destOrd="0" presId="urn:microsoft.com/office/officeart/2005/8/layout/orgChart1"/>
    <dgm:cxn modelId="{17AF616C-964E-4EB5-9277-7A46394FE607}" type="presParOf" srcId="{B59B65DB-8D72-4F2E-B871-FD25DE6A625D}" destId="{23237145-33D8-4584-9F75-22B196663E64}" srcOrd="0" destOrd="0" presId="urn:microsoft.com/office/officeart/2005/8/layout/orgChart1"/>
    <dgm:cxn modelId="{0E68EC32-4FA4-4A98-A523-3C36A85C258D}" type="presParOf" srcId="{23237145-33D8-4584-9F75-22B196663E64}" destId="{B320838C-D7FB-4008-9A06-32395C46A71A}" srcOrd="0" destOrd="0" presId="urn:microsoft.com/office/officeart/2005/8/layout/orgChart1"/>
    <dgm:cxn modelId="{F9E49CE0-B74E-4A2A-9C41-470DE6D67BC8}" type="presParOf" srcId="{B320838C-D7FB-4008-9A06-32395C46A71A}" destId="{A7F5B194-A4AA-461E-95A6-333F71BB5612}" srcOrd="0" destOrd="0" presId="urn:microsoft.com/office/officeart/2005/8/layout/orgChart1"/>
    <dgm:cxn modelId="{2AB9630D-3F7D-47B3-8B4A-58FBDBF9DC02}" type="presParOf" srcId="{B320838C-D7FB-4008-9A06-32395C46A71A}" destId="{347E2F44-0747-4EC9-A224-DAF94E4AD2AE}" srcOrd="1" destOrd="0" presId="urn:microsoft.com/office/officeart/2005/8/layout/orgChart1"/>
    <dgm:cxn modelId="{250D7975-BD8D-4BF8-94E0-24786B206758}" type="presParOf" srcId="{23237145-33D8-4584-9F75-22B196663E64}" destId="{B2990C1E-B35D-4B5D-9409-DF69B8A6ED20}" srcOrd="1" destOrd="0" presId="urn:microsoft.com/office/officeart/2005/8/layout/orgChart1"/>
    <dgm:cxn modelId="{D4C85DE5-40D1-4216-BC35-720346369F27}" type="presParOf" srcId="{23237145-33D8-4584-9F75-22B196663E64}" destId="{1C336B91-603C-460F-BDCB-BC04DB23C99B}" srcOrd="2" destOrd="0" presId="urn:microsoft.com/office/officeart/2005/8/layout/orgChart1"/>
    <dgm:cxn modelId="{734269CA-A6AB-4340-9F84-DDFB118CF541}" type="presParOf" srcId="{1C336B91-603C-460F-BDCB-BC04DB23C99B}" destId="{10CEA941-4537-4D3A-8A69-D1D4D85A280F}" srcOrd="0" destOrd="0" presId="urn:microsoft.com/office/officeart/2005/8/layout/orgChart1"/>
    <dgm:cxn modelId="{7E2C4E27-CDE9-4802-972B-F992515F6451}" type="presParOf" srcId="{1C336B91-603C-460F-BDCB-BC04DB23C99B}" destId="{75CE490C-3284-43F1-95FC-031B01656654}" srcOrd="1" destOrd="0" presId="urn:microsoft.com/office/officeart/2005/8/layout/orgChart1"/>
    <dgm:cxn modelId="{DE87699F-6690-4F2D-9AE8-4A05942BFB6E}" type="presParOf" srcId="{75CE490C-3284-43F1-95FC-031B01656654}" destId="{683C6A69-3B2F-4628-9C13-97863ECB1755}" srcOrd="0" destOrd="0" presId="urn:microsoft.com/office/officeart/2005/8/layout/orgChart1"/>
    <dgm:cxn modelId="{8A924A46-3E7E-4D5C-BF61-7714C133753D}" type="presParOf" srcId="{683C6A69-3B2F-4628-9C13-97863ECB1755}" destId="{B0F6C299-2A73-4A6E-B089-7D5CC38E90EE}" srcOrd="0" destOrd="0" presId="urn:microsoft.com/office/officeart/2005/8/layout/orgChart1"/>
    <dgm:cxn modelId="{924A4698-EA5D-4F16-8563-B72873A2D53C}" type="presParOf" srcId="{683C6A69-3B2F-4628-9C13-97863ECB1755}" destId="{5F7F29F2-FA9A-4CE2-A9DD-EE388905B217}" srcOrd="1" destOrd="0" presId="urn:microsoft.com/office/officeart/2005/8/layout/orgChart1"/>
    <dgm:cxn modelId="{19EF8984-1CC5-4785-A82F-4487A9B35132}" type="presParOf" srcId="{75CE490C-3284-43F1-95FC-031B01656654}" destId="{4E6F2454-3212-40D0-90B6-7B29315D22DC}" srcOrd="1" destOrd="0" presId="urn:microsoft.com/office/officeart/2005/8/layout/orgChart1"/>
    <dgm:cxn modelId="{D6C29177-0CCA-4D3E-8F0F-589CA67BEB06}" type="presParOf" srcId="{75CE490C-3284-43F1-95FC-031B01656654}" destId="{A9A8C6CC-EBDB-4294-8201-5F0FD51CB0A4}" srcOrd="2" destOrd="0" presId="urn:microsoft.com/office/officeart/2005/8/layout/orgChart1"/>
    <dgm:cxn modelId="{D07334AD-57C4-46F7-9F1D-CD2463EFB771}" type="presParOf" srcId="{1C336B91-603C-460F-BDCB-BC04DB23C99B}" destId="{8EA85112-ED8F-4354-B61B-AA7227F45F5C}" srcOrd="2" destOrd="0" presId="urn:microsoft.com/office/officeart/2005/8/layout/orgChart1"/>
    <dgm:cxn modelId="{AE902205-2366-4C4E-94CA-1A6EA74B4DDD}" type="presParOf" srcId="{1C336B91-603C-460F-BDCB-BC04DB23C99B}" destId="{D2A62AB0-30C2-43A8-8B6F-7862298CB4CF}" srcOrd="3" destOrd="0" presId="urn:microsoft.com/office/officeart/2005/8/layout/orgChart1"/>
    <dgm:cxn modelId="{EF970616-535C-4470-B8BD-284B63CE9EA8}" type="presParOf" srcId="{D2A62AB0-30C2-43A8-8B6F-7862298CB4CF}" destId="{A4C5884A-C96F-46C0-A4C7-4D2EB5DE1760}" srcOrd="0" destOrd="0" presId="urn:microsoft.com/office/officeart/2005/8/layout/orgChart1"/>
    <dgm:cxn modelId="{AD8E06F7-2C69-406A-9088-4F669344BBE8}" type="presParOf" srcId="{A4C5884A-C96F-46C0-A4C7-4D2EB5DE1760}" destId="{7AF4F7C4-393F-4ADF-9E45-AED02A3ABAA6}" srcOrd="0" destOrd="0" presId="urn:microsoft.com/office/officeart/2005/8/layout/orgChart1"/>
    <dgm:cxn modelId="{8284F393-B258-495C-BD11-652B04677D7F}" type="presParOf" srcId="{A4C5884A-C96F-46C0-A4C7-4D2EB5DE1760}" destId="{2F6C40CB-EF89-4D57-A5DF-0ABE7228F344}" srcOrd="1" destOrd="0" presId="urn:microsoft.com/office/officeart/2005/8/layout/orgChart1"/>
    <dgm:cxn modelId="{3C09594B-4561-45C0-AE70-736FF9329A0C}" type="presParOf" srcId="{D2A62AB0-30C2-43A8-8B6F-7862298CB4CF}" destId="{7814AEF1-9500-4C40-B767-EA37EAED401E}" srcOrd="1" destOrd="0" presId="urn:microsoft.com/office/officeart/2005/8/layout/orgChart1"/>
    <dgm:cxn modelId="{8F7D1486-3CC6-4DE4-831C-DB54F66E3F35}" type="presParOf" srcId="{D2A62AB0-30C2-43A8-8B6F-7862298CB4CF}" destId="{75487EAC-6BAD-4E8E-BBFA-7958D686FDC2}" srcOrd="2" destOrd="0" presId="urn:microsoft.com/office/officeart/2005/8/layout/orgChart1"/>
    <dgm:cxn modelId="{1837DADE-BB51-499B-952E-C2D2CB8C46F8}" type="presParOf" srcId="{75487EAC-6BAD-4E8E-BBFA-7958D686FDC2}" destId="{E5599FEA-E182-4E6C-9620-A780216E168A}" srcOrd="0" destOrd="0" presId="urn:microsoft.com/office/officeart/2005/8/layout/orgChart1"/>
    <dgm:cxn modelId="{78123A78-F1D8-481E-83E1-6D53EA970D58}" type="presParOf" srcId="{75487EAC-6BAD-4E8E-BBFA-7958D686FDC2}" destId="{502E95B9-0E23-4755-BD5D-6CF5FA97910D}" srcOrd="1" destOrd="0" presId="urn:microsoft.com/office/officeart/2005/8/layout/orgChart1"/>
    <dgm:cxn modelId="{0106ED6A-EDDA-4972-AA3F-E9AF43919354}" type="presParOf" srcId="{502E95B9-0E23-4755-BD5D-6CF5FA97910D}" destId="{04E61CE6-890D-42F0-A990-C81BCD4FEE42}" srcOrd="0" destOrd="0" presId="urn:microsoft.com/office/officeart/2005/8/layout/orgChart1"/>
    <dgm:cxn modelId="{51290E8D-81D8-4A90-905B-79C154BAD95A}" type="presParOf" srcId="{04E61CE6-890D-42F0-A990-C81BCD4FEE42}" destId="{BE1C2B74-1566-4AF8-A4BD-E64DC92155B4}" srcOrd="0" destOrd="0" presId="urn:microsoft.com/office/officeart/2005/8/layout/orgChart1"/>
    <dgm:cxn modelId="{BB9B8690-88C4-4C89-ADF4-530C2596407A}" type="presParOf" srcId="{04E61CE6-890D-42F0-A990-C81BCD4FEE42}" destId="{88736C1E-6E9A-4C3C-B58E-57BF2867626A}" srcOrd="1" destOrd="0" presId="urn:microsoft.com/office/officeart/2005/8/layout/orgChart1"/>
    <dgm:cxn modelId="{29B01897-8832-41BB-B3D8-853D6334EA19}" type="presParOf" srcId="{502E95B9-0E23-4755-BD5D-6CF5FA97910D}" destId="{08871A55-3E65-48AE-8EC2-41FB55B73843}" srcOrd="1" destOrd="0" presId="urn:microsoft.com/office/officeart/2005/8/layout/orgChart1"/>
    <dgm:cxn modelId="{8F0CAD50-60F7-4813-8A60-ADE3CBBB3EDC}" type="presParOf" srcId="{502E95B9-0E23-4755-BD5D-6CF5FA97910D}" destId="{59F4F5A2-28C8-4162-BB2A-5CDE55E5351C}" srcOrd="2" destOrd="0" presId="urn:microsoft.com/office/officeart/2005/8/layout/orgChart1"/>
    <dgm:cxn modelId="{17F76193-B228-43BA-8D4B-025755F0E8A2}" type="presParOf" srcId="{59F4F5A2-28C8-4162-BB2A-5CDE55E5351C}" destId="{A2123538-2654-4C40-B46C-C6BB058F1450}" srcOrd="0" destOrd="0" presId="urn:microsoft.com/office/officeart/2005/8/layout/orgChart1"/>
    <dgm:cxn modelId="{2256454C-0F61-452A-BE72-40C51305918A}" type="presParOf" srcId="{59F4F5A2-28C8-4162-BB2A-5CDE55E5351C}" destId="{467E7ED9-E985-4644-A34C-26644CDF8DF0}" srcOrd="1" destOrd="0" presId="urn:microsoft.com/office/officeart/2005/8/layout/orgChart1"/>
    <dgm:cxn modelId="{5CBB948C-7012-4305-B623-27CCF2A05EFF}" type="presParOf" srcId="{467E7ED9-E985-4644-A34C-26644CDF8DF0}" destId="{1C53CB5E-E9D1-440B-A399-448C1E780411}" srcOrd="0" destOrd="0" presId="urn:microsoft.com/office/officeart/2005/8/layout/orgChart1"/>
    <dgm:cxn modelId="{5CECB139-9CE5-4B14-A7FC-924A16433C32}" type="presParOf" srcId="{1C53CB5E-E9D1-440B-A399-448C1E780411}" destId="{FA3D4A8C-61C8-4DEB-87E8-1EF28749AFF2}" srcOrd="0" destOrd="0" presId="urn:microsoft.com/office/officeart/2005/8/layout/orgChart1"/>
    <dgm:cxn modelId="{CC3B78E6-62DE-4ADA-B213-231FEF05D35D}" type="presParOf" srcId="{1C53CB5E-E9D1-440B-A399-448C1E780411}" destId="{D1587953-FA64-453E-97C2-E58567868952}" srcOrd="1" destOrd="0" presId="urn:microsoft.com/office/officeart/2005/8/layout/orgChart1"/>
    <dgm:cxn modelId="{43D165EF-A682-4A76-8810-8A20E2BE265C}" type="presParOf" srcId="{467E7ED9-E985-4644-A34C-26644CDF8DF0}" destId="{668635E9-9300-43C8-8C13-F88994372E5C}" srcOrd="1" destOrd="0" presId="urn:microsoft.com/office/officeart/2005/8/layout/orgChart1"/>
    <dgm:cxn modelId="{A86CD2FB-CD8F-41C4-B996-08FCDFF6C653}" type="presParOf" srcId="{467E7ED9-E985-4644-A34C-26644CDF8DF0}" destId="{0F7B7009-3737-4509-B3C2-D51620C79126}" srcOrd="2" destOrd="0" presId="urn:microsoft.com/office/officeart/2005/8/layout/orgChart1"/>
    <dgm:cxn modelId="{A28951FE-4D7D-4F79-BE86-E6C8A9146CED}" type="presParOf" srcId="{0F7B7009-3737-4509-B3C2-D51620C79126}" destId="{A6194D96-D11C-4BF8-88B8-973CA7C3B5AD}" srcOrd="0" destOrd="0" presId="urn:microsoft.com/office/officeart/2005/8/layout/orgChart1"/>
    <dgm:cxn modelId="{29492D67-046B-41F3-8115-E020A34F9109}" type="presParOf" srcId="{0F7B7009-3737-4509-B3C2-D51620C79126}" destId="{300ACF1A-BEA8-4EA7-B1DB-43091FDB9165}" srcOrd="1" destOrd="0" presId="urn:microsoft.com/office/officeart/2005/8/layout/orgChart1"/>
    <dgm:cxn modelId="{5CF16FCC-1473-4526-9E90-BA635280CD2A}" type="presParOf" srcId="{300ACF1A-BEA8-4EA7-B1DB-43091FDB9165}" destId="{B8D4B75F-CE1B-44F0-95C8-E277ECDC6B50}" srcOrd="0" destOrd="0" presId="urn:microsoft.com/office/officeart/2005/8/layout/orgChart1"/>
    <dgm:cxn modelId="{3ADCB844-2599-4EB7-92BA-4B098C58B24B}" type="presParOf" srcId="{B8D4B75F-CE1B-44F0-95C8-E277ECDC6B50}" destId="{F54D0FE0-07DD-4DCD-800B-6D6D880DC246}" srcOrd="0" destOrd="0" presId="urn:microsoft.com/office/officeart/2005/8/layout/orgChart1"/>
    <dgm:cxn modelId="{D3135ABE-62AF-4980-ADC3-C9358E754902}" type="presParOf" srcId="{B8D4B75F-CE1B-44F0-95C8-E277ECDC6B50}" destId="{1EDC80D3-9652-4082-9F1A-904B3B7B6FF6}" srcOrd="1" destOrd="0" presId="urn:microsoft.com/office/officeart/2005/8/layout/orgChart1"/>
    <dgm:cxn modelId="{735F483D-9E38-4ED0-A2C9-1B4F0A2D1E9F}" type="presParOf" srcId="{300ACF1A-BEA8-4EA7-B1DB-43091FDB9165}" destId="{9F5FCABC-6B7E-4384-B36D-289B0F85228D}" srcOrd="1" destOrd="0" presId="urn:microsoft.com/office/officeart/2005/8/layout/orgChart1"/>
    <dgm:cxn modelId="{4654F51C-D8E4-4C7E-A76D-4E81A048E456}" type="presParOf" srcId="{300ACF1A-BEA8-4EA7-B1DB-43091FDB9165}" destId="{104E51E1-E921-4E25-9145-EC7CE6D37EC7}" srcOrd="2" destOrd="0" presId="urn:microsoft.com/office/officeart/2005/8/layout/orgChart1"/>
    <dgm:cxn modelId="{FACB1C8C-9B86-46A1-8A37-A6109F5A92CE}" type="presParOf" srcId="{104E51E1-E921-4E25-9145-EC7CE6D37EC7}" destId="{BE50BF5D-1826-4980-90E0-7E6F08EF917D}" srcOrd="0" destOrd="0" presId="urn:microsoft.com/office/officeart/2005/8/layout/orgChart1"/>
    <dgm:cxn modelId="{469E9C3D-CE11-4369-AA3F-100583C81716}" type="presParOf" srcId="{104E51E1-E921-4E25-9145-EC7CE6D37EC7}" destId="{55B96A8A-2F65-46E6-B380-AAC744176ED2}" srcOrd="1" destOrd="0" presId="urn:microsoft.com/office/officeart/2005/8/layout/orgChart1"/>
    <dgm:cxn modelId="{B5B7CB99-9ABE-46F9-962A-1D3023F53904}" type="presParOf" srcId="{55B96A8A-2F65-46E6-B380-AAC744176ED2}" destId="{F3C5B29F-FA29-43C1-A5CA-59206F2DA75A}" srcOrd="0" destOrd="0" presId="urn:microsoft.com/office/officeart/2005/8/layout/orgChart1"/>
    <dgm:cxn modelId="{66A4A891-81D0-447E-8D28-D2E941C80B36}" type="presParOf" srcId="{F3C5B29F-FA29-43C1-A5CA-59206F2DA75A}" destId="{29F3E3B9-2B01-4947-9CFD-7B6CDF555570}" srcOrd="0" destOrd="0" presId="urn:microsoft.com/office/officeart/2005/8/layout/orgChart1"/>
    <dgm:cxn modelId="{9B7A90D7-5380-4630-BABA-51A8E9EDE4CA}" type="presParOf" srcId="{F3C5B29F-FA29-43C1-A5CA-59206F2DA75A}" destId="{C1A9B759-7125-439F-8E8D-C2ACDF51F7C6}" srcOrd="1" destOrd="0" presId="urn:microsoft.com/office/officeart/2005/8/layout/orgChart1"/>
    <dgm:cxn modelId="{059A3007-6132-483B-8480-70E19597ADAE}" type="presParOf" srcId="{55B96A8A-2F65-46E6-B380-AAC744176ED2}" destId="{B95396A8-73B3-44E4-87A1-673C906F1534}" srcOrd="1" destOrd="0" presId="urn:microsoft.com/office/officeart/2005/8/layout/orgChart1"/>
    <dgm:cxn modelId="{DECE35CB-6F02-48FD-BE63-D16459125033}" type="presParOf" srcId="{55B96A8A-2F65-46E6-B380-AAC744176ED2}" destId="{8692A496-00BB-4F16-AFA4-6338FFDA5210}" srcOrd="2" destOrd="0" presId="urn:microsoft.com/office/officeart/2005/8/layout/orgChart1"/>
    <dgm:cxn modelId="{7F855EC6-585F-450D-B901-83C9CB37364E}" type="presParOf" srcId="{104E51E1-E921-4E25-9145-EC7CE6D37EC7}" destId="{3E1E6109-5062-4440-8D3E-02F6BFFE088A}" srcOrd="2" destOrd="0" presId="urn:microsoft.com/office/officeart/2005/8/layout/orgChart1"/>
    <dgm:cxn modelId="{433C6866-D881-4950-8DB7-16443C9E1620}" type="presParOf" srcId="{104E51E1-E921-4E25-9145-EC7CE6D37EC7}" destId="{8BFAF29B-8E7E-4452-9249-F9E31FAC99DE}" srcOrd="3" destOrd="0" presId="urn:microsoft.com/office/officeart/2005/8/layout/orgChart1"/>
    <dgm:cxn modelId="{4586E29F-C877-41EA-B15E-A2B02CE1F9C5}" type="presParOf" srcId="{8BFAF29B-8E7E-4452-9249-F9E31FAC99DE}" destId="{DC97998C-12E5-43C3-957F-803D0EA84009}" srcOrd="0" destOrd="0" presId="urn:microsoft.com/office/officeart/2005/8/layout/orgChart1"/>
    <dgm:cxn modelId="{9543CE8E-882A-4A0C-A548-48EF8180426A}" type="presParOf" srcId="{DC97998C-12E5-43C3-957F-803D0EA84009}" destId="{47798D0A-4E71-4088-B097-74BC1E5C701F}" srcOrd="0" destOrd="0" presId="urn:microsoft.com/office/officeart/2005/8/layout/orgChart1"/>
    <dgm:cxn modelId="{822E115A-AE52-44AB-B6E5-8729EADEDCF3}" type="presParOf" srcId="{DC97998C-12E5-43C3-957F-803D0EA84009}" destId="{E06FCBBA-02B4-4131-9D24-1C0F1483F215}" srcOrd="1" destOrd="0" presId="urn:microsoft.com/office/officeart/2005/8/layout/orgChart1"/>
    <dgm:cxn modelId="{76BA84F2-CFCD-492F-9AB7-7D1D24392B9B}" type="presParOf" srcId="{8BFAF29B-8E7E-4452-9249-F9E31FAC99DE}" destId="{09092910-0378-4ECC-84B3-F9B60F4068D5}" srcOrd="1" destOrd="0" presId="urn:microsoft.com/office/officeart/2005/8/layout/orgChart1"/>
    <dgm:cxn modelId="{2AC09381-ADF6-4E43-9A2F-EAE15B51FCF1}" type="presParOf" srcId="{8BFAF29B-8E7E-4452-9249-F9E31FAC99DE}" destId="{880448A0-BB4E-4DD2-980D-674B936C4B1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4863A6B8-450A-403B-8788-ED65E5A8997C}" type="doc">
      <dgm:prSet loTypeId="urn:microsoft.com/office/officeart/2005/8/layout/orgChart1" loCatId="hierarchy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nl-NL"/>
        </a:p>
      </dgm:t>
    </dgm:pt>
    <dgm:pt modelId="{41619C37-2AF7-4002-AC6B-24A7564E98AF}">
      <dgm:prSet phldrT="[Tekst]" custT="1"/>
      <dgm:spPr/>
      <dgm:t>
        <a:bodyPr/>
        <a:lstStyle/>
        <a:p>
          <a:r>
            <a:rPr lang="nl-NL" sz="1100" dirty="0"/>
            <a:t>Groepje komt bij de post</a:t>
          </a:r>
        </a:p>
      </dgm:t>
    </dgm:pt>
    <dgm:pt modelId="{621912B6-600A-4B0A-89AD-8730C82657E2}" type="parTrans" cxnId="{E97A9C38-5E1B-445F-B0BC-80898CDF8884}">
      <dgm:prSet/>
      <dgm:spPr/>
      <dgm:t>
        <a:bodyPr/>
        <a:lstStyle/>
        <a:p>
          <a:endParaRPr lang="nl-NL"/>
        </a:p>
      </dgm:t>
    </dgm:pt>
    <dgm:pt modelId="{C8113A9C-F8FD-4E90-97A9-5C8EB3943A63}" type="sibTrans" cxnId="{E97A9C38-5E1B-445F-B0BC-80898CDF8884}">
      <dgm:prSet/>
      <dgm:spPr/>
      <dgm:t>
        <a:bodyPr/>
        <a:lstStyle/>
        <a:p>
          <a:endParaRPr lang="nl-NL"/>
        </a:p>
      </dgm:t>
    </dgm:pt>
    <dgm:pt modelId="{448610DA-86D6-4A45-91D5-3C80F569ADD6}" type="asst">
      <dgm:prSet phldrT="[Tekst]" custT="1"/>
      <dgm:spPr/>
      <dgm:t>
        <a:bodyPr/>
        <a:lstStyle/>
        <a:p>
          <a:r>
            <a:rPr lang="nl-NL" sz="1100" dirty="0"/>
            <a:t>Stuur het groepje weg</a:t>
          </a:r>
        </a:p>
      </dgm:t>
    </dgm:pt>
    <dgm:pt modelId="{3471FEEA-7065-451C-B7A2-EE58406AC65A}" type="parTrans" cxnId="{7595E52F-6178-4559-B027-4809F4C4A773}">
      <dgm:prSet/>
      <dgm:spPr/>
      <dgm:t>
        <a:bodyPr/>
        <a:lstStyle/>
        <a:p>
          <a:endParaRPr lang="nl-NL"/>
        </a:p>
      </dgm:t>
    </dgm:pt>
    <dgm:pt modelId="{B78468EC-54D6-4ACF-BE67-30E3237936AB}" type="sibTrans" cxnId="{7595E52F-6178-4559-B027-4809F4C4A773}">
      <dgm:prSet/>
      <dgm:spPr/>
      <dgm:t>
        <a:bodyPr/>
        <a:lstStyle/>
        <a:p>
          <a:endParaRPr lang="nl-NL"/>
        </a:p>
      </dgm:t>
    </dgm:pt>
    <dgm:pt modelId="{FB6B5619-CB42-4572-8F3B-9ADA9617CF05}" type="asst">
      <dgm:prSet phldrT="[Tekst]" custT="1"/>
      <dgm:spPr/>
      <dgm:t>
        <a:bodyPr/>
        <a:lstStyle/>
        <a:p>
          <a:r>
            <a:rPr lang="nl-NL" sz="1100" dirty="0"/>
            <a:t>Neem het fiche in</a:t>
          </a:r>
        </a:p>
      </dgm:t>
    </dgm:pt>
    <dgm:pt modelId="{04BC142B-614C-41A9-B439-21D9DBF3F9AA}" type="parTrans" cxnId="{BD60A7CA-B5F7-4E64-A2CF-C0E56999D727}">
      <dgm:prSet/>
      <dgm:spPr/>
      <dgm:t>
        <a:bodyPr/>
        <a:lstStyle/>
        <a:p>
          <a:endParaRPr lang="nl-NL"/>
        </a:p>
      </dgm:t>
    </dgm:pt>
    <dgm:pt modelId="{985F929B-5418-4030-B33B-7DB9AA845BC4}" type="sibTrans" cxnId="{BD60A7CA-B5F7-4E64-A2CF-C0E56999D727}">
      <dgm:prSet/>
      <dgm:spPr/>
      <dgm:t>
        <a:bodyPr/>
        <a:lstStyle/>
        <a:p>
          <a:endParaRPr lang="nl-NL"/>
        </a:p>
      </dgm:t>
    </dgm:pt>
    <dgm:pt modelId="{AF331A8E-F95C-4E0D-85FB-A77C4E3AC49A}" type="asst">
      <dgm:prSet phldrT="[Tekst]" custT="1"/>
      <dgm:spPr/>
      <dgm:t>
        <a:bodyPr/>
        <a:lstStyle/>
        <a:p>
          <a:r>
            <a:rPr lang="nl-NL" sz="1100" dirty="0"/>
            <a:t>Geef uitleg aan het groepje over Mario Kart</a:t>
          </a:r>
        </a:p>
      </dgm:t>
    </dgm:pt>
    <dgm:pt modelId="{292C12A2-F2FD-4680-9742-2438A600190D}" type="parTrans" cxnId="{D7E449F8-C067-4E5B-8684-6366337F0CE9}">
      <dgm:prSet/>
      <dgm:spPr/>
      <dgm:t>
        <a:bodyPr/>
        <a:lstStyle/>
        <a:p>
          <a:endParaRPr lang="nl-NL"/>
        </a:p>
      </dgm:t>
    </dgm:pt>
    <dgm:pt modelId="{D9376567-B204-4BB9-A1AD-9ED9360AF7EA}" type="sibTrans" cxnId="{D7E449F8-C067-4E5B-8684-6366337F0CE9}">
      <dgm:prSet/>
      <dgm:spPr/>
      <dgm:t>
        <a:bodyPr/>
        <a:lstStyle/>
        <a:p>
          <a:endParaRPr lang="nl-NL"/>
        </a:p>
      </dgm:t>
    </dgm:pt>
    <dgm:pt modelId="{F81596EA-8D57-4E4E-8F20-B682109D4383}" type="asst">
      <dgm:prSet phldrT="[Tekst]" custT="1"/>
      <dgm:spPr/>
      <dgm:t>
        <a:bodyPr/>
        <a:lstStyle/>
        <a:p>
          <a:r>
            <a:rPr lang="nl-NL" sz="1100" dirty="0"/>
            <a:t>Reken de tijd uit, die het groepje heeft (30 seconden maal aantal leden groepje)</a:t>
          </a:r>
        </a:p>
      </dgm:t>
    </dgm:pt>
    <dgm:pt modelId="{3C2896BB-6615-4B91-B43E-2137509E527E}" type="parTrans" cxnId="{0C5D1C61-5565-42AC-9406-B33C55E5098E}">
      <dgm:prSet/>
      <dgm:spPr/>
      <dgm:t>
        <a:bodyPr/>
        <a:lstStyle/>
        <a:p>
          <a:endParaRPr lang="nl-NL"/>
        </a:p>
      </dgm:t>
    </dgm:pt>
    <dgm:pt modelId="{D89D04DD-7F06-41BD-A6D6-CB693EACA5BE}" type="sibTrans" cxnId="{0C5D1C61-5565-42AC-9406-B33C55E5098E}">
      <dgm:prSet/>
      <dgm:spPr/>
      <dgm:t>
        <a:bodyPr/>
        <a:lstStyle/>
        <a:p>
          <a:endParaRPr lang="nl-NL"/>
        </a:p>
      </dgm:t>
    </dgm:pt>
    <dgm:pt modelId="{AFE4D31B-582A-4E6A-9713-93442D04A544}" type="asst">
      <dgm:prSet phldrT="[Tekst]" custT="1"/>
      <dgm:spPr/>
      <dgm:t>
        <a:bodyPr/>
        <a:lstStyle/>
        <a:p>
          <a:r>
            <a:rPr lang="nl-NL" sz="1100" dirty="0"/>
            <a:t>Groepje legt parcours af</a:t>
          </a:r>
        </a:p>
      </dgm:t>
    </dgm:pt>
    <dgm:pt modelId="{31BBE8F5-6771-43C7-82EA-FCFD58F3F34F}" type="parTrans" cxnId="{24470911-1AB8-4296-AD0D-D202052F897B}">
      <dgm:prSet/>
      <dgm:spPr/>
      <dgm:t>
        <a:bodyPr/>
        <a:lstStyle/>
        <a:p>
          <a:endParaRPr lang="nl-NL"/>
        </a:p>
      </dgm:t>
    </dgm:pt>
    <dgm:pt modelId="{CE4ECA0B-60A0-4F94-A037-4BE594020AA3}" type="sibTrans" cxnId="{24470911-1AB8-4296-AD0D-D202052F897B}">
      <dgm:prSet/>
      <dgm:spPr/>
      <dgm:t>
        <a:bodyPr/>
        <a:lstStyle/>
        <a:p>
          <a:endParaRPr lang="nl-NL"/>
        </a:p>
      </dgm:t>
    </dgm:pt>
    <dgm:pt modelId="{E368C2C7-8551-4E68-BBDF-1FB11B101477}" type="asst">
      <dgm:prSet phldrT="[Tekst]" custT="1"/>
      <dgm:spPr/>
      <dgm:t>
        <a:bodyPr/>
        <a:lstStyle/>
        <a:p>
          <a:r>
            <a:rPr lang="nl-NL" sz="1100" dirty="0"/>
            <a:t>Groepje krijgt geen </a:t>
          </a:r>
          <a:r>
            <a:rPr lang="nl-NL" sz="1100" dirty="0" err="1"/>
            <a:t>tetromino</a:t>
          </a:r>
          <a:r>
            <a:rPr lang="nl-NL" sz="1100" dirty="0"/>
            <a:t>; ze krijgen hun fiche terug</a:t>
          </a:r>
        </a:p>
      </dgm:t>
    </dgm:pt>
    <dgm:pt modelId="{F9AE6D80-2170-4232-AB8D-6262B9A8D731}" type="parTrans" cxnId="{70B11A54-0C02-45D5-91C7-6C64C1719CBD}">
      <dgm:prSet/>
      <dgm:spPr/>
      <dgm:t>
        <a:bodyPr/>
        <a:lstStyle/>
        <a:p>
          <a:endParaRPr lang="nl-NL"/>
        </a:p>
      </dgm:t>
    </dgm:pt>
    <dgm:pt modelId="{C525E9C9-450F-423E-9143-C8F422CD4B6E}" type="sibTrans" cxnId="{70B11A54-0C02-45D5-91C7-6C64C1719CBD}">
      <dgm:prSet/>
      <dgm:spPr/>
      <dgm:t>
        <a:bodyPr/>
        <a:lstStyle/>
        <a:p>
          <a:endParaRPr lang="nl-NL"/>
        </a:p>
      </dgm:t>
    </dgm:pt>
    <dgm:pt modelId="{F6C1D9EE-BB45-490A-8919-B3262C33469E}" type="asst">
      <dgm:prSet phldrT="[Tekst]" custT="1"/>
      <dgm:spPr/>
      <dgm:t>
        <a:bodyPr/>
        <a:lstStyle/>
        <a:p>
          <a:r>
            <a:rPr lang="nl-NL" sz="1100" dirty="0"/>
            <a:t>Groepje krijgt een </a:t>
          </a:r>
          <a:r>
            <a:rPr lang="nl-NL" sz="1100" dirty="0" err="1"/>
            <a:t>tetromino</a:t>
          </a:r>
          <a:r>
            <a:rPr lang="nl-NL" sz="1100" dirty="0"/>
            <a:t>; hun fiche blijft bij de post</a:t>
          </a:r>
        </a:p>
      </dgm:t>
    </dgm:pt>
    <dgm:pt modelId="{7E36E2B7-65CE-4FC1-80D5-970D07FBE70B}" type="parTrans" cxnId="{0962AF20-793B-4DE2-ABE3-066991D0019B}">
      <dgm:prSet/>
      <dgm:spPr/>
      <dgm:t>
        <a:bodyPr/>
        <a:lstStyle/>
        <a:p>
          <a:endParaRPr lang="nl-NL"/>
        </a:p>
      </dgm:t>
    </dgm:pt>
    <dgm:pt modelId="{2B7B29E5-A194-4DAD-9E79-C4F34EC627B4}" type="sibTrans" cxnId="{0962AF20-793B-4DE2-ABE3-066991D0019B}">
      <dgm:prSet/>
      <dgm:spPr/>
      <dgm:t>
        <a:bodyPr/>
        <a:lstStyle/>
        <a:p>
          <a:endParaRPr lang="nl-NL"/>
        </a:p>
      </dgm:t>
    </dgm:pt>
    <dgm:pt modelId="{B59B65DB-8D72-4F2E-B871-FD25DE6A625D}" type="pres">
      <dgm:prSet presAssocID="{4863A6B8-450A-403B-8788-ED65E5A8997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3237145-33D8-4584-9F75-22B196663E64}" type="pres">
      <dgm:prSet presAssocID="{41619C37-2AF7-4002-AC6B-24A7564E98AF}" presName="hierRoot1" presStyleCnt="0">
        <dgm:presLayoutVars>
          <dgm:hierBranch val="init"/>
        </dgm:presLayoutVars>
      </dgm:prSet>
      <dgm:spPr/>
    </dgm:pt>
    <dgm:pt modelId="{B320838C-D7FB-4008-9A06-32395C46A71A}" type="pres">
      <dgm:prSet presAssocID="{41619C37-2AF7-4002-AC6B-24A7564E98AF}" presName="rootComposite1" presStyleCnt="0"/>
      <dgm:spPr/>
    </dgm:pt>
    <dgm:pt modelId="{A7F5B194-A4AA-461E-95A6-333F71BB5612}" type="pres">
      <dgm:prSet presAssocID="{41619C37-2AF7-4002-AC6B-24A7564E98AF}" presName="rootText1" presStyleLbl="node0" presStyleIdx="0" presStyleCnt="1">
        <dgm:presLayoutVars>
          <dgm:chPref val="3"/>
        </dgm:presLayoutVars>
      </dgm:prSet>
      <dgm:spPr/>
    </dgm:pt>
    <dgm:pt modelId="{347E2F44-0747-4EC9-A224-DAF94E4AD2AE}" type="pres">
      <dgm:prSet presAssocID="{41619C37-2AF7-4002-AC6B-24A7564E98AF}" presName="rootConnector1" presStyleLbl="node1" presStyleIdx="0" presStyleCnt="0"/>
      <dgm:spPr/>
    </dgm:pt>
    <dgm:pt modelId="{B2990C1E-B35D-4B5D-9409-DF69B8A6ED20}" type="pres">
      <dgm:prSet presAssocID="{41619C37-2AF7-4002-AC6B-24A7564E98AF}" presName="hierChild2" presStyleCnt="0"/>
      <dgm:spPr/>
    </dgm:pt>
    <dgm:pt modelId="{1C336B91-603C-460F-BDCB-BC04DB23C99B}" type="pres">
      <dgm:prSet presAssocID="{41619C37-2AF7-4002-AC6B-24A7564E98AF}" presName="hierChild3" presStyleCnt="0"/>
      <dgm:spPr/>
    </dgm:pt>
    <dgm:pt modelId="{10CEA941-4537-4D3A-8A69-D1D4D85A280F}" type="pres">
      <dgm:prSet presAssocID="{3471FEEA-7065-451C-B7A2-EE58406AC65A}" presName="Name111" presStyleLbl="parChTrans1D2" presStyleIdx="0" presStyleCnt="2"/>
      <dgm:spPr/>
    </dgm:pt>
    <dgm:pt modelId="{75CE490C-3284-43F1-95FC-031B01656654}" type="pres">
      <dgm:prSet presAssocID="{448610DA-86D6-4A45-91D5-3C80F569ADD6}" presName="hierRoot3" presStyleCnt="0">
        <dgm:presLayoutVars>
          <dgm:hierBranch val="init"/>
        </dgm:presLayoutVars>
      </dgm:prSet>
      <dgm:spPr/>
    </dgm:pt>
    <dgm:pt modelId="{683C6A69-3B2F-4628-9C13-97863ECB1755}" type="pres">
      <dgm:prSet presAssocID="{448610DA-86D6-4A45-91D5-3C80F569ADD6}" presName="rootComposite3" presStyleCnt="0"/>
      <dgm:spPr/>
    </dgm:pt>
    <dgm:pt modelId="{B0F6C299-2A73-4A6E-B089-7D5CC38E90EE}" type="pres">
      <dgm:prSet presAssocID="{448610DA-86D6-4A45-91D5-3C80F569ADD6}" presName="rootText3" presStyleLbl="asst1" presStyleIdx="0" presStyleCnt="7" custLinFactX="-31236" custLinFactNeighborX="-100000" custLinFactNeighborY="-3902">
        <dgm:presLayoutVars>
          <dgm:chPref val="3"/>
        </dgm:presLayoutVars>
      </dgm:prSet>
      <dgm:spPr/>
    </dgm:pt>
    <dgm:pt modelId="{5F7F29F2-FA9A-4CE2-A9DD-EE388905B217}" type="pres">
      <dgm:prSet presAssocID="{448610DA-86D6-4A45-91D5-3C80F569ADD6}" presName="rootConnector3" presStyleLbl="asst1" presStyleIdx="0" presStyleCnt="7"/>
      <dgm:spPr/>
    </dgm:pt>
    <dgm:pt modelId="{4E6F2454-3212-40D0-90B6-7B29315D22DC}" type="pres">
      <dgm:prSet presAssocID="{448610DA-86D6-4A45-91D5-3C80F569ADD6}" presName="hierChild6" presStyleCnt="0"/>
      <dgm:spPr/>
    </dgm:pt>
    <dgm:pt modelId="{A9A8C6CC-EBDB-4294-8201-5F0FD51CB0A4}" type="pres">
      <dgm:prSet presAssocID="{448610DA-86D6-4A45-91D5-3C80F569ADD6}" presName="hierChild7" presStyleCnt="0"/>
      <dgm:spPr/>
    </dgm:pt>
    <dgm:pt modelId="{8EA85112-ED8F-4354-B61B-AA7227F45F5C}" type="pres">
      <dgm:prSet presAssocID="{04BC142B-614C-41A9-B439-21D9DBF3F9AA}" presName="Name111" presStyleLbl="parChTrans1D2" presStyleIdx="1" presStyleCnt="2"/>
      <dgm:spPr/>
    </dgm:pt>
    <dgm:pt modelId="{D2A62AB0-30C2-43A8-8B6F-7862298CB4CF}" type="pres">
      <dgm:prSet presAssocID="{FB6B5619-CB42-4572-8F3B-9ADA9617CF05}" presName="hierRoot3" presStyleCnt="0">
        <dgm:presLayoutVars>
          <dgm:hierBranch val="init"/>
        </dgm:presLayoutVars>
      </dgm:prSet>
      <dgm:spPr/>
    </dgm:pt>
    <dgm:pt modelId="{A4C5884A-C96F-46C0-A4C7-4D2EB5DE1760}" type="pres">
      <dgm:prSet presAssocID="{FB6B5619-CB42-4572-8F3B-9ADA9617CF05}" presName="rootComposite3" presStyleCnt="0"/>
      <dgm:spPr/>
    </dgm:pt>
    <dgm:pt modelId="{7AF4F7C4-393F-4ADF-9E45-AED02A3ABAA6}" type="pres">
      <dgm:prSet presAssocID="{FB6B5619-CB42-4572-8F3B-9ADA9617CF05}" presName="rootText3" presStyleLbl="asst1" presStyleIdx="1" presStyleCnt="7" custLinFactX="-22631" custLinFactNeighborX="-100000" custLinFactNeighborY="-3903">
        <dgm:presLayoutVars>
          <dgm:chPref val="3"/>
        </dgm:presLayoutVars>
      </dgm:prSet>
      <dgm:spPr/>
    </dgm:pt>
    <dgm:pt modelId="{2F6C40CB-EF89-4D57-A5DF-0ABE7228F344}" type="pres">
      <dgm:prSet presAssocID="{FB6B5619-CB42-4572-8F3B-9ADA9617CF05}" presName="rootConnector3" presStyleLbl="asst1" presStyleIdx="1" presStyleCnt="7"/>
      <dgm:spPr/>
    </dgm:pt>
    <dgm:pt modelId="{7814AEF1-9500-4C40-B767-EA37EAED401E}" type="pres">
      <dgm:prSet presAssocID="{FB6B5619-CB42-4572-8F3B-9ADA9617CF05}" presName="hierChild6" presStyleCnt="0"/>
      <dgm:spPr/>
    </dgm:pt>
    <dgm:pt modelId="{75487EAC-6BAD-4E8E-BBFA-7958D686FDC2}" type="pres">
      <dgm:prSet presAssocID="{FB6B5619-CB42-4572-8F3B-9ADA9617CF05}" presName="hierChild7" presStyleCnt="0"/>
      <dgm:spPr/>
    </dgm:pt>
    <dgm:pt modelId="{E5599FEA-E182-4E6C-9620-A780216E168A}" type="pres">
      <dgm:prSet presAssocID="{292C12A2-F2FD-4680-9742-2438A600190D}" presName="Name111" presStyleLbl="parChTrans1D3" presStyleIdx="0" presStyleCnt="1"/>
      <dgm:spPr/>
    </dgm:pt>
    <dgm:pt modelId="{502E95B9-0E23-4755-BD5D-6CF5FA97910D}" type="pres">
      <dgm:prSet presAssocID="{AF331A8E-F95C-4E0D-85FB-A77C4E3AC49A}" presName="hierRoot3" presStyleCnt="0">
        <dgm:presLayoutVars>
          <dgm:hierBranch val="init"/>
        </dgm:presLayoutVars>
      </dgm:prSet>
      <dgm:spPr/>
    </dgm:pt>
    <dgm:pt modelId="{04E61CE6-890D-42F0-A990-C81BCD4FEE42}" type="pres">
      <dgm:prSet presAssocID="{AF331A8E-F95C-4E0D-85FB-A77C4E3AC49A}" presName="rootComposite3" presStyleCnt="0"/>
      <dgm:spPr/>
    </dgm:pt>
    <dgm:pt modelId="{BE1C2B74-1566-4AF8-A4BD-E64DC92155B4}" type="pres">
      <dgm:prSet presAssocID="{AF331A8E-F95C-4E0D-85FB-A77C4E3AC49A}" presName="rootText3" presStyleLbl="asst1" presStyleIdx="2" presStyleCnt="7" custLinFactX="-65561" custLinFactNeighborX="-100000" custLinFactNeighborY="3903">
        <dgm:presLayoutVars>
          <dgm:chPref val="3"/>
        </dgm:presLayoutVars>
      </dgm:prSet>
      <dgm:spPr/>
    </dgm:pt>
    <dgm:pt modelId="{88736C1E-6E9A-4C3C-B58E-57BF2867626A}" type="pres">
      <dgm:prSet presAssocID="{AF331A8E-F95C-4E0D-85FB-A77C4E3AC49A}" presName="rootConnector3" presStyleLbl="asst1" presStyleIdx="2" presStyleCnt="7"/>
      <dgm:spPr/>
    </dgm:pt>
    <dgm:pt modelId="{08871A55-3E65-48AE-8EC2-41FB55B73843}" type="pres">
      <dgm:prSet presAssocID="{AF331A8E-F95C-4E0D-85FB-A77C4E3AC49A}" presName="hierChild6" presStyleCnt="0"/>
      <dgm:spPr/>
    </dgm:pt>
    <dgm:pt modelId="{59F4F5A2-28C8-4162-BB2A-5CDE55E5351C}" type="pres">
      <dgm:prSet presAssocID="{AF331A8E-F95C-4E0D-85FB-A77C4E3AC49A}" presName="hierChild7" presStyleCnt="0"/>
      <dgm:spPr/>
    </dgm:pt>
    <dgm:pt modelId="{A2123538-2654-4C40-B46C-C6BB058F1450}" type="pres">
      <dgm:prSet presAssocID="{3C2896BB-6615-4B91-B43E-2137509E527E}" presName="Name111" presStyleLbl="parChTrans1D4" presStyleIdx="0" presStyleCnt="4"/>
      <dgm:spPr/>
    </dgm:pt>
    <dgm:pt modelId="{467E7ED9-E985-4644-A34C-26644CDF8DF0}" type="pres">
      <dgm:prSet presAssocID="{F81596EA-8D57-4E4E-8F20-B682109D4383}" presName="hierRoot3" presStyleCnt="0">
        <dgm:presLayoutVars>
          <dgm:hierBranch val="init"/>
        </dgm:presLayoutVars>
      </dgm:prSet>
      <dgm:spPr/>
    </dgm:pt>
    <dgm:pt modelId="{1C53CB5E-E9D1-440B-A399-448C1E780411}" type="pres">
      <dgm:prSet presAssocID="{F81596EA-8D57-4E4E-8F20-B682109D4383}" presName="rootComposite3" presStyleCnt="0"/>
      <dgm:spPr/>
    </dgm:pt>
    <dgm:pt modelId="{FA3D4A8C-61C8-4DEB-87E8-1EF28749AFF2}" type="pres">
      <dgm:prSet presAssocID="{F81596EA-8D57-4E4E-8F20-B682109D4383}" presName="rootText3" presStyleLbl="asst1" presStyleIdx="3" presStyleCnt="7" custScaleX="141332" custScaleY="102973" custLinFactX="-82951" custLinFactNeighborX="-100000" custLinFactNeighborY="-8782">
        <dgm:presLayoutVars>
          <dgm:chPref val="3"/>
        </dgm:presLayoutVars>
      </dgm:prSet>
      <dgm:spPr/>
    </dgm:pt>
    <dgm:pt modelId="{D1587953-FA64-453E-97C2-E58567868952}" type="pres">
      <dgm:prSet presAssocID="{F81596EA-8D57-4E4E-8F20-B682109D4383}" presName="rootConnector3" presStyleLbl="asst1" presStyleIdx="3" presStyleCnt="7"/>
      <dgm:spPr/>
    </dgm:pt>
    <dgm:pt modelId="{668635E9-9300-43C8-8C13-F88994372E5C}" type="pres">
      <dgm:prSet presAssocID="{F81596EA-8D57-4E4E-8F20-B682109D4383}" presName="hierChild6" presStyleCnt="0"/>
      <dgm:spPr/>
    </dgm:pt>
    <dgm:pt modelId="{0F7B7009-3737-4509-B3C2-D51620C79126}" type="pres">
      <dgm:prSet presAssocID="{F81596EA-8D57-4E4E-8F20-B682109D4383}" presName="hierChild7" presStyleCnt="0"/>
      <dgm:spPr/>
    </dgm:pt>
    <dgm:pt modelId="{A6194D96-D11C-4BF8-88B8-973CA7C3B5AD}" type="pres">
      <dgm:prSet presAssocID="{31BBE8F5-6771-43C7-82EA-FCFD58F3F34F}" presName="Name111" presStyleLbl="parChTrans1D4" presStyleIdx="1" presStyleCnt="4"/>
      <dgm:spPr/>
    </dgm:pt>
    <dgm:pt modelId="{300ACF1A-BEA8-4EA7-B1DB-43091FDB9165}" type="pres">
      <dgm:prSet presAssocID="{AFE4D31B-582A-4E6A-9713-93442D04A544}" presName="hierRoot3" presStyleCnt="0">
        <dgm:presLayoutVars>
          <dgm:hierBranch val="init"/>
        </dgm:presLayoutVars>
      </dgm:prSet>
      <dgm:spPr/>
    </dgm:pt>
    <dgm:pt modelId="{B8D4B75F-CE1B-44F0-95C8-E277ECDC6B50}" type="pres">
      <dgm:prSet presAssocID="{AFE4D31B-582A-4E6A-9713-93442D04A544}" presName="rootComposite3" presStyleCnt="0"/>
      <dgm:spPr/>
    </dgm:pt>
    <dgm:pt modelId="{F54D0FE0-07DD-4DCD-800B-6D6D880DC246}" type="pres">
      <dgm:prSet presAssocID="{AFE4D31B-582A-4E6A-9713-93442D04A544}" presName="rootText3" presStyleLbl="asst1" presStyleIdx="4" presStyleCnt="7" custLinFactX="-27822" custLinFactNeighborX="-100000" custLinFactNeighborY="-31224">
        <dgm:presLayoutVars>
          <dgm:chPref val="3"/>
        </dgm:presLayoutVars>
      </dgm:prSet>
      <dgm:spPr/>
    </dgm:pt>
    <dgm:pt modelId="{1EDC80D3-9652-4082-9F1A-904B3B7B6FF6}" type="pres">
      <dgm:prSet presAssocID="{AFE4D31B-582A-4E6A-9713-93442D04A544}" presName="rootConnector3" presStyleLbl="asst1" presStyleIdx="4" presStyleCnt="7"/>
      <dgm:spPr/>
    </dgm:pt>
    <dgm:pt modelId="{9F5FCABC-6B7E-4384-B36D-289B0F85228D}" type="pres">
      <dgm:prSet presAssocID="{AFE4D31B-582A-4E6A-9713-93442D04A544}" presName="hierChild6" presStyleCnt="0"/>
      <dgm:spPr/>
    </dgm:pt>
    <dgm:pt modelId="{104E51E1-E921-4E25-9145-EC7CE6D37EC7}" type="pres">
      <dgm:prSet presAssocID="{AFE4D31B-582A-4E6A-9713-93442D04A544}" presName="hierChild7" presStyleCnt="0"/>
      <dgm:spPr/>
    </dgm:pt>
    <dgm:pt modelId="{BE50BF5D-1826-4980-90E0-7E6F08EF917D}" type="pres">
      <dgm:prSet presAssocID="{F9AE6D80-2170-4232-AB8D-6262B9A8D731}" presName="Name111" presStyleLbl="parChTrans1D4" presStyleIdx="2" presStyleCnt="4"/>
      <dgm:spPr/>
    </dgm:pt>
    <dgm:pt modelId="{55B96A8A-2F65-46E6-B380-AAC744176ED2}" type="pres">
      <dgm:prSet presAssocID="{E368C2C7-8551-4E68-BBDF-1FB11B101477}" presName="hierRoot3" presStyleCnt="0">
        <dgm:presLayoutVars>
          <dgm:hierBranch val="init"/>
        </dgm:presLayoutVars>
      </dgm:prSet>
      <dgm:spPr/>
    </dgm:pt>
    <dgm:pt modelId="{F3C5B29F-FA29-43C1-A5CA-59206F2DA75A}" type="pres">
      <dgm:prSet presAssocID="{E368C2C7-8551-4E68-BBDF-1FB11B101477}" presName="rootComposite3" presStyleCnt="0"/>
      <dgm:spPr/>
    </dgm:pt>
    <dgm:pt modelId="{29F3E3B9-2B01-4947-9CFD-7B6CDF555570}" type="pres">
      <dgm:prSet presAssocID="{E368C2C7-8551-4E68-BBDF-1FB11B101477}" presName="rootText3" presStyleLbl="asst1" presStyleIdx="5" presStyleCnt="7" custScaleX="110918" custLinFactX="-100000" custLinFactNeighborX="-103442" custLinFactNeighborY="-1857">
        <dgm:presLayoutVars>
          <dgm:chPref val="3"/>
        </dgm:presLayoutVars>
      </dgm:prSet>
      <dgm:spPr/>
    </dgm:pt>
    <dgm:pt modelId="{C1A9B759-7125-439F-8E8D-C2ACDF51F7C6}" type="pres">
      <dgm:prSet presAssocID="{E368C2C7-8551-4E68-BBDF-1FB11B101477}" presName="rootConnector3" presStyleLbl="asst1" presStyleIdx="5" presStyleCnt="7"/>
      <dgm:spPr/>
    </dgm:pt>
    <dgm:pt modelId="{B95396A8-73B3-44E4-87A1-673C906F1534}" type="pres">
      <dgm:prSet presAssocID="{E368C2C7-8551-4E68-BBDF-1FB11B101477}" presName="hierChild6" presStyleCnt="0"/>
      <dgm:spPr/>
    </dgm:pt>
    <dgm:pt modelId="{8692A496-00BB-4F16-AFA4-6338FFDA5210}" type="pres">
      <dgm:prSet presAssocID="{E368C2C7-8551-4E68-BBDF-1FB11B101477}" presName="hierChild7" presStyleCnt="0"/>
      <dgm:spPr/>
    </dgm:pt>
    <dgm:pt modelId="{3E1E6109-5062-4440-8D3E-02F6BFFE088A}" type="pres">
      <dgm:prSet presAssocID="{7E36E2B7-65CE-4FC1-80D5-970D07FBE70B}" presName="Name111" presStyleLbl="parChTrans1D4" presStyleIdx="3" presStyleCnt="4"/>
      <dgm:spPr/>
    </dgm:pt>
    <dgm:pt modelId="{8BFAF29B-8E7E-4452-9249-F9E31FAC99DE}" type="pres">
      <dgm:prSet presAssocID="{F6C1D9EE-BB45-490A-8919-B3262C33469E}" presName="hierRoot3" presStyleCnt="0">
        <dgm:presLayoutVars>
          <dgm:hierBranch val="init"/>
        </dgm:presLayoutVars>
      </dgm:prSet>
      <dgm:spPr/>
    </dgm:pt>
    <dgm:pt modelId="{DC97998C-12E5-43C3-957F-803D0EA84009}" type="pres">
      <dgm:prSet presAssocID="{F6C1D9EE-BB45-490A-8919-B3262C33469E}" presName="rootComposite3" presStyleCnt="0"/>
      <dgm:spPr/>
    </dgm:pt>
    <dgm:pt modelId="{47798D0A-4E71-4088-B097-74BC1E5C701F}" type="pres">
      <dgm:prSet presAssocID="{F6C1D9EE-BB45-490A-8919-B3262C33469E}" presName="rootText3" presStyleLbl="asst1" presStyleIdx="6" presStyleCnt="7" custScaleX="119507" custLinFactNeighborX="-4391" custLinFactNeighborY="-1857">
        <dgm:presLayoutVars>
          <dgm:chPref val="3"/>
        </dgm:presLayoutVars>
      </dgm:prSet>
      <dgm:spPr/>
    </dgm:pt>
    <dgm:pt modelId="{E06FCBBA-02B4-4131-9D24-1C0F1483F215}" type="pres">
      <dgm:prSet presAssocID="{F6C1D9EE-BB45-490A-8919-B3262C33469E}" presName="rootConnector3" presStyleLbl="asst1" presStyleIdx="6" presStyleCnt="7"/>
      <dgm:spPr/>
    </dgm:pt>
    <dgm:pt modelId="{09092910-0378-4ECC-84B3-F9B60F4068D5}" type="pres">
      <dgm:prSet presAssocID="{F6C1D9EE-BB45-490A-8919-B3262C33469E}" presName="hierChild6" presStyleCnt="0"/>
      <dgm:spPr/>
    </dgm:pt>
    <dgm:pt modelId="{880448A0-BB4E-4DD2-980D-674B936C4B18}" type="pres">
      <dgm:prSet presAssocID="{F6C1D9EE-BB45-490A-8919-B3262C33469E}" presName="hierChild7" presStyleCnt="0"/>
      <dgm:spPr/>
    </dgm:pt>
  </dgm:ptLst>
  <dgm:cxnLst>
    <dgm:cxn modelId="{24470911-1AB8-4296-AD0D-D202052F897B}" srcId="{F81596EA-8D57-4E4E-8F20-B682109D4383}" destId="{AFE4D31B-582A-4E6A-9713-93442D04A544}" srcOrd="0" destOrd="0" parTransId="{31BBE8F5-6771-43C7-82EA-FCFD58F3F34F}" sibTransId="{CE4ECA0B-60A0-4F94-A037-4BE594020AA3}"/>
    <dgm:cxn modelId="{DB4206A3-112C-4DB7-B8BA-947BDF85818B}" type="presOf" srcId="{F81596EA-8D57-4E4E-8F20-B682109D4383}" destId="{D1587953-FA64-453E-97C2-E58567868952}" srcOrd="1" destOrd="0" presId="urn:microsoft.com/office/officeart/2005/8/layout/orgChart1"/>
    <dgm:cxn modelId="{BA45A9B1-C406-4206-9A80-789ABBB0C50F}" type="presOf" srcId="{AFE4D31B-582A-4E6A-9713-93442D04A544}" destId="{F54D0FE0-07DD-4DCD-800B-6D6D880DC246}" srcOrd="0" destOrd="0" presId="urn:microsoft.com/office/officeart/2005/8/layout/orgChart1"/>
    <dgm:cxn modelId="{0C5D1C61-5565-42AC-9406-B33C55E5098E}" srcId="{AF331A8E-F95C-4E0D-85FB-A77C4E3AC49A}" destId="{F81596EA-8D57-4E4E-8F20-B682109D4383}" srcOrd="0" destOrd="0" parTransId="{3C2896BB-6615-4B91-B43E-2137509E527E}" sibTransId="{D89D04DD-7F06-41BD-A6D6-CB693EACA5BE}"/>
    <dgm:cxn modelId="{70B11A54-0C02-45D5-91C7-6C64C1719CBD}" srcId="{AFE4D31B-582A-4E6A-9713-93442D04A544}" destId="{E368C2C7-8551-4E68-BBDF-1FB11B101477}" srcOrd="0" destOrd="0" parTransId="{F9AE6D80-2170-4232-AB8D-6262B9A8D731}" sibTransId="{C525E9C9-450F-423E-9143-C8F422CD4B6E}"/>
    <dgm:cxn modelId="{23C5D164-1263-412A-838D-2C72257B6DFA}" type="presOf" srcId="{3471FEEA-7065-451C-B7A2-EE58406AC65A}" destId="{10CEA941-4537-4D3A-8A69-D1D4D85A280F}" srcOrd="0" destOrd="0" presId="urn:microsoft.com/office/officeart/2005/8/layout/orgChart1"/>
    <dgm:cxn modelId="{BBB11C84-A101-4FCE-8EAB-1B1F50E0BF5C}" type="presOf" srcId="{292C12A2-F2FD-4680-9742-2438A600190D}" destId="{E5599FEA-E182-4E6C-9620-A780216E168A}" srcOrd="0" destOrd="0" presId="urn:microsoft.com/office/officeart/2005/8/layout/orgChart1"/>
    <dgm:cxn modelId="{984F1CF2-85DC-439B-BF18-C9CEF5E4FC5C}" type="presOf" srcId="{AF331A8E-F95C-4E0D-85FB-A77C4E3AC49A}" destId="{88736C1E-6E9A-4C3C-B58E-57BF2867626A}" srcOrd="1" destOrd="0" presId="urn:microsoft.com/office/officeart/2005/8/layout/orgChart1"/>
    <dgm:cxn modelId="{7A9DCA98-F036-4B88-AE7A-8619C64F1B1B}" type="presOf" srcId="{F6C1D9EE-BB45-490A-8919-B3262C33469E}" destId="{47798D0A-4E71-4088-B097-74BC1E5C701F}" srcOrd="0" destOrd="0" presId="urn:microsoft.com/office/officeart/2005/8/layout/orgChart1"/>
    <dgm:cxn modelId="{CA2644D1-4F31-4A53-8A1B-B7ADB7EE6289}" type="presOf" srcId="{FB6B5619-CB42-4572-8F3B-9ADA9617CF05}" destId="{2F6C40CB-EF89-4D57-A5DF-0ABE7228F344}" srcOrd="1" destOrd="0" presId="urn:microsoft.com/office/officeart/2005/8/layout/orgChart1"/>
    <dgm:cxn modelId="{D7E449F8-C067-4E5B-8684-6366337F0CE9}" srcId="{FB6B5619-CB42-4572-8F3B-9ADA9617CF05}" destId="{AF331A8E-F95C-4E0D-85FB-A77C4E3AC49A}" srcOrd="0" destOrd="0" parTransId="{292C12A2-F2FD-4680-9742-2438A600190D}" sibTransId="{D9376567-B204-4BB9-A1AD-9ED9360AF7EA}"/>
    <dgm:cxn modelId="{CF4DA34C-EBD3-476E-BB39-69DCF0C2980F}" type="presOf" srcId="{31BBE8F5-6771-43C7-82EA-FCFD58F3F34F}" destId="{A6194D96-D11C-4BF8-88B8-973CA7C3B5AD}" srcOrd="0" destOrd="0" presId="urn:microsoft.com/office/officeart/2005/8/layout/orgChart1"/>
    <dgm:cxn modelId="{A1B6A417-13FA-4077-B82D-D11388E0D6FC}" type="presOf" srcId="{F6C1D9EE-BB45-490A-8919-B3262C33469E}" destId="{E06FCBBA-02B4-4131-9D24-1C0F1483F215}" srcOrd="1" destOrd="0" presId="urn:microsoft.com/office/officeart/2005/8/layout/orgChart1"/>
    <dgm:cxn modelId="{0962AF20-793B-4DE2-ABE3-066991D0019B}" srcId="{AFE4D31B-582A-4E6A-9713-93442D04A544}" destId="{F6C1D9EE-BB45-490A-8919-B3262C33469E}" srcOrd="1" destOrd="0" parTransId="{7E36E2B7-65CE-4FC1-80D5-970D07FBE70B}" sibTransId="{2B7B29E5-A194-4DAD-9E79-C4F34EC627B4}"/>
    <dgm:cxn modelId="{F31CD515-3109-4C21-A197-0D2401F5B960}" type="presOf" srcId="{448610DA-86D6-4A45-91D5-3C80F569ADD6}" destId="{5F7F29F2-FA9A-4CE2-A9DD-EE388905B217}" srcOrd="1" destOrd="0" presId="urn:microsoft.com/office/officeart/2005/8/layout/orgChart1"/>
    <dgm:cxn modelId="{D22D3F2E-6EF4-4F6B-AFA8-4B03ABAA23CC}" type="presOf" srcId="{FB6B5619-CB42-4572-8F3B-9ADA9617CF05}" destId="{7AF4F7C4-393F-4ADF-9E45-AED02A3ABAA6}" srcOrd="0" destOrd="0" presId="urn:microsoft.com/office/officeart/2005/8/layout/orgChart1"/>
    <dgm:cxn modelId="{DDC46C5E-93CB-432C-AC82-6C622ECF3618}" type="presOf" srcId="{3C2896BB-6615-4B91-B43E-2137509E527E}" destId="{A2123538-2654-4C40-B46C-C6BB058F1450}" srcOrd="0" destOrd="0" presId="urn:microsoft.com/office/officeart/2005/8/layout/orgChart1"/>
    <dgm:cxn modelId="{DD876F93-D01B-4800-B269-6F272B31B6CD}" type="presOf" srcId="{E368C2C7-8551-4E68-BBDF-1FB11B101477}" destId="{C1A9B759-7125-439F-8E8D-C2ACDF51F7C6}" srcOrd="1" destOrd="0" presId="urn:microsoft.com/office/officeart/2005/8/layout/orgChart1"/>
    <dgm:cxn modelId="{34826584-819D-46A4-87CB-03B009571BFE}" type="presOf" srcId="{7E36E2B7-65CE-4FC1-80D5-970D07FBE70B}" destId="{3E1E6109-5062-4440-8D3E-02F6BFFE088A}" srcOrd="0" destOrd="0" presId="urn:microsoft.com/office/officeart/2005/8/layout/orgChart1"/>
    <dgm:cxn modelId="{85F6DD9E-0E2B-4C62-8616-FD28FA503529}" type="presOf" srcId="{E368C2C7-8551-4E68-BBDF-1FB11B101477}" destId="{29F3E3B9-2B01-4947-9CFD-7B6CDF555570}" srcOrd="0" destOrd="0" presId="urn:microsoft.com/office/officeart/2005/8/layout/orgChart1"/>
    <dgm:cxn modelId="{42FBFC30-4A10-4822-BC88-527F216CB7A8}" type="presOf" srcId="{04BC142B-614C-41A9-B439-21D9DBF3F9AA}" destId="{8EA85112-ED8F-4354-B61B-AA7227F45F5C}" srcOrd="0" destOrd="0" presId="urn:microsoft.com/office/officeart/2005/8/layout/orgChart1"/>
    <dgm:cxn modelId="{6C091104-2618-479A-BCB5-A16C8C90C980}" type="presOf" srcId="{448610DA-86D6-4A45-91D5-3C80F569ADD6}" destId="{B0F6C299-2A73-4A6E-B089-7D5CC38E90EE}" srcOrd="0" destOrd="0" presId="urn:microsoft.com/office/officeart/2005/8/layout/orgChart1"/>
    <dgm:cxn modelId="{E6F4711A-2AA9-4B50-ABD9-6D667B6CB7E0}" type="presOf" srcId="{41619C37-2AF7-4002-AC6B-24A7564E98AF}" destId="{347E2F44-0747-4EC9-A224-DAF94E4AD2AE}" srcOrd="1" destOrd="0" presId="urn:microsoft.com/office/officeart/2005/8/layout/orgChart1"/>
    <dgm:cxn modelId="{A8F13767-C8AD-47CD-BF9D-CE7DDA4F081C}" type="presOf" srcId="{AFE4D31B-582A-4E6A-9713-93442D04A544}" destId="{1EDC80D3-9652-4082-9F1A-904B3B7B6FF6}" srcOrd="1" destOrd="0" presId="urn:microsoft.com/office/officeart/2005/8/layout/orgChart1"/>
    <dgm:cxn modelId="{A6EC4DAB-D2B5-4F46-911A-274D695DB543}" type="presOf" srcId="{41619C37-2AF7-4002-AC6B-24A7564E98AF}" destId="{A7F5B194-A4AA-461E-95A6-333F71BB5612}" srcOrd="0" destOrd="0" presId="urn:microsoft.com/office/officeart/2005/8/layout/orgChart1"/>
    <dgm:cxn modelId="{AFFA8438-432F-406F-8718-650796B95D66}" type="presOf" srcId="{F9AE6D80-2170-4232-AB8D-6262B9A8D731}" destId="{BE50BF5D-1826-4980-90E0-7E6F08EF917D}" srcOrd="0" destOrd="0" presId="urn:microsoft.com/office/officeart/2005/8/layout/orgChart1"/>
    <dgm:cxn modelId="{BD60A7CA-B5F7-4E64-A2CF-C0E56999D727}" srcId="{41619C37-2AF7-4002-AC6B-24A7564E98AF}" destId="{FB6B5619-CB42-4572-8F3B-9ADA9617CF05}" srcOrd="1" destOrd="0" parTransId="{04BC142B-614C-41A9-B439-21D9DBF3F9AA}" sibTransId="{985F929B-5418-4030-B33B-7DB9AA845BC4}"/>
    <dgm:cxn modelId="{C991A1A0-9F40-4F34-A4A9-FD0CADFCE800}" type="presOf" srcId="{AF331A8E-F95C-4E0D-85FB-A77C4E3AC49A}" destId="{BE1C2B74-1566-4AF8-A4BD-E64DC92155B4}" srcOrd="0" destOrd="0" presId="urn:microsoft.com/office/officeart/2005/8/layout/orgChart1"/>
    <dgm:cxn modelId="{7595E52F-6178-4559-B027-4809F4C4A773}" srcId="{41619C37-2AF7-4002-AC6B-24A7564E98AF}" destId="{448610DA-86D6-4A45-91D5-3C80F569ADD6}" srcOrd="0" destOrd="0" parTransId="{3471FEEA-7065-451C-B7A2-EE58406AC65A}" sibTransId="{B78468EC-54D6-4ACF-BE67-30E3237936AB}"/>
    <dgm:cxn modelId="{E97A9C38-5E1B-445F-B0BC-80898CDF8884}" srcId="{4863A6B8-450A-403B-8788-ED65E5A8997C}" destId="{41619C37-2AF7-4002-AC6B-24A7564E98AF}" srcOrd="0" destOrd="0" parTransId="{621912B6-600A-4B0A-89AD-8730C82657E2}" sibTransId="{C8113A9C-F8FD-4E90-97A9-5C8EB3943A63}"/>
    <dgm:cxn modelId="{860B2F69-6019-4A83-8F1C-DC6FF3BEC758}" type="presOf" srcId="{4863A6B8-450A-403B-8788-ED65E5A8997C}" destId="{B59B65DB-8D72-4F2E-B871-FD25DE6A625D}" srcOrd="0" destOrd="0" presId="urn:microsoft.com/office/officeart/2005/8/layout/orgChart1"/>
    <dgm:cxn modelId="{1AD333B7-1651-4D01-8F9D-4F2733834CD4}" type="presOf" srcId="{F81596EA-8D57-4E4E-8F20-B682109D4383}" destId="{FA3D4A8C-61C8-4DEB-87E8-1EF28749AFF2}" srcOrd="0" destOrd="0" presId="urn:microsoft.com/office/officeart/2005/8/layout/orgChart1"/>
    <dgm:cxn modelId="{17AF616C-964E-4EB5-9277-7A46394FE607}" type="presParOf" srcId="{B59B65DB-8D72-4F2E-B871-FD25DE6A625D}" destId="{23237145-33D8-4584-9F75-22B196663E64}" srcOrd="0" destOrd="0" presId="urn:microsoft.com/office/officeart/2005/8/layout/orgChart1"/>
    <dgm:cxn modelId="{0E68EC32-4FA4-4A98-A523-3C36A85C258D}" type="presParOf" srcId="{23237145-33D8-4584-9F75-22B196663E64}" destId="{B320838C-D7FB-4008-9A06-32395C46A71A}" srcOrd="0" destOrd="0" presId="urn:microsoft.com/office/officeart/2005/8/layout/orgChart1"/>
    <dgm:cxn modelId="{F9E49CE0-B74E-4A2A-9C41-470DE6D67BC8}" type="presParOf" srcId="{B320838C-D7FB-4008-9A06-32395C46A71A}" destId="{A7F5B194-A4AA-461E-95A6-333F71BB5612}" srcOrd="0" destOrd="0" presId="urn:microsoft.com/office/officeart/2005/8/layout/orgChart1"/>
    <dgm:cxn modelId="{2AB9630D-3F7D-47B3-8B4A-58FBDBF9DC02}" type="presParOf" srcId="{B320838C-D7FB-4008-9A06-32395C46A71A}" destId="{347E2F44-0747-4EC9-A224-DAF94E4AD2AE}" srcOrd="1" destOrd="0" presId="urn:microsoft.com/office/officeart/2005/8/layout/orgChart1"/>
    <dgm:cxn modelId="{250D7975-BD8D-4BF8-94E0-24786B206758}" type="presParOf" srcId="{23237145-33D8-4584-9F75-22B196663E64}" destId="{B2990C1E-B35D-4B5D-9409-DF69B8A6ED20}" srcOrd="1" destOrd="0" presId="urn:microsoft.com/office/officeart/2005/8/layout/orgChart1"/>
    <dgm:cxn modelId="{D4C85DE5-40D1-4216-BC35-720346369F27}" type="presParOf" srcId="{23237145-33D8-4584-9F75-22B196663E64}" destId="{1C336B91-603C-460F-BDCB-BC04DB23C99B}" srcOrd="2" destOrd="0" presId="urn:microsoft.com/office/officeart/2005/8/layout/orgChart1"/>
    <dgm:cxn modelId="{734269CA-A6AB-4340-9F84-DDFB118CF541}" type="presParOf" srcId="{1C336B91-603C-460F-BDCB-BC04DB23C99B}" destId="{10CEA941-4537-4D3A-8A69-D1D4D85A280F}" srcOrd="0" destOrd="0" presId="urn:microsoft.com/office/officeart/2005/8/layout/orgChart1"/>
    <dgm:cxn modelId="{7E2C4E27-CDE9-4802-972B-F992515F6451}" type="presParOf" srcId="{1C336B91-603C-460F-BDCB-BC04DB23C99B}" destId="{75CE490C-3284-43F1-95FC-031B01656654}" srcOrd="1" destOrd="0" presId="urn:microsoft.com/office/officeart/2005/8/layout/orgChart1"/>
    <dgm:cxn modelId="{DE87699F-6690-4F2D-9AE8-4A05942BFB6E}" type="presParOf" srcId="{75CE490C-3284-43F1-95FC-031B01656654}" destId="{683C6A69-3B2F-4628-9C13-97863ECB1755}" srcOrd="0" destOrd="0" presId="urn:microsoft.com/office/officeart/2005/8/layout/orgChart1"/>
    <dgm:cxn modelId="{8A924A46-3E7E-4D5C-BF61-7714C133753D}" type="presParOf" srcId="{683C6A69-3B2F-4628-9C13-97863ECB1755}" destId="{B0F6C299-2A73-4A6E-B089-7D5CC38E90EE}" srcOrd="0" destOrd="0" presId="urn:microsoft.com/office/officeart/2005/8/layout/orgChart1"/>
    <dgm:cxn modelId="{924A4698-EA5D-4F16-8563-B72873A2D53C}" type="presParOf" srcId="{683C6A69-3B2F-4628-9C13-97863ECB1755}" destId="{5F7F29F2-FA9A-4CE2-A9DD-EE388905B217}" srcOrd="1" destOrd="0" presId="urn:microsoft.com/office/officeart/2005/8/layout/orgChart1"/>
    <dgm:cxn modelId="{19EF8984-1CC5-4785-A82F-4487A9B35132}" type="presParOf" srcId="{75CE490C-3284-43F1-95FC-031B01656654}" destId="{4E6F2454-3212-40D0-90B6-7B29315D22DC}" srcOrd="1" destOrd="0" presId="urn:microsoft.com/office/officeart/2005/8/layout/orgChart1"/>
    <dgm:cxn modelId="{D6C29177-0CCA-4D3E-8F0F-589CA67BEB06}" type="presParOf" srcId="{75CE490C-3284-43F1-95FC-031B01656654}" destId="{A9A8C6CC-EBDB-4294-8201-5F0FD51CB0A4}" srcOrd="2" destOrd="0" presId="urn:microsoft.com/office/officeart/2005/8/layout/orgChart1"/>
    <dgm:cxn modelId="{D07334AD-57C4-46F7-9F1D-CD2463EFB771}" type="presParOf" srcId="{1C336B91-603C-460F-BDCB-BC04DB23C99B}" destId="{8EA85112-ED8F-4354-B61B-AA7227F45F5C}" srcOrd="2" destOrd="0" presId="urn:microsoft.com/office/officeart/2005/8/layout/orgChart1"/>
    <dgm:cxn modelId="{AE902205-2366-4C4E-94CA-1A6EA74B4DDD}" type="presParOf" srcId="{1C336B91-603C-460F-BDCB-BC04DB23C99B}" destId="{D2A62AB0-30C2-43A8-8B6F-7862298CB4CF}" srcOrd="3" destOrd="0" presId="urn:microsoft.com/office/officeart/2005/8/layout/orgChart1"/>
    <dgm:cxn modelId="{EF970616-535C-4470-B8BD-284B63CE9EA8}" type="presParOf" srcId="{D2A62AB0-30C2-43A8-8B6F-7862298CB4CF}" destId="{A4C5884A-C96F-46C0-A4C7-4D2EB5DE1760}" srcOrd="0" destOrd="0" presId="urn:microsoft.com/office/officeart/2005/8/layout/orgChart1"/>
    <dgm:cxn modelId="{AD8E06F7-2C69-406A-9088-4F669344BBE8}" type="presParOf" srcId="{A4C5884A-C96F-46C0-A4C7-4D2EB5DE1760}" destId="{7AF4F7C4-393F-4ADF-9E45-AED02A3ABAA6}" srcOrd="0" destOrd="0" presId="urn:microsoft.com/office/officeart/2005/8/layout/orgChart1"/>
    <dgm:cxn modelId="{8284F393-B258-495C-BD11-652B04677D7F}" type="presParOf" srcId="{A4C5884A-C96F-46C0-A4C7-4D2EB5DE1760}" destId="{2F6C40CB-EF89-4D57-A5DF-0ABE7228F344}" srcOrd="1" destOrd="0" presId="urn:microsoft.com/office/officeart/2005/8/layout/orgChart1"/>
    <dgm:cxn modelId="{3C09594B-4561-45C0-AE70-736FF9329A0C}" type="presParOf" srcId="{D2A62AB0-30C2-43A8-8B6F-7862298CB4CF}" destId="{7814AEF1-9500-4C40-B767-EA37EAED401E}" srcOrd="1" destOrd="0" presId="urn:microsoft.com/office/officeart/2005/8/layout/orgChart1"/>
    <dgm:cxn modelId="{8F7D1486-3CC6-4DE4-831C-DB54F66E3F35}" type="presParOf" srcId="{D2A62AB0-30C2-43A8-8B6F-7862298CB4CF}" destId="{75487EAC-6BAD-4E8E-BBFA-7958D686FDC2}" srcOrd="2" destOrd="0" presId="urn:microsoft.com/office/officeart/2005/8/layout/orgChart1"/>
    <dgm:cxn modelId="{1837DADE-BB51-499B-952E-C2D2CB8C46F8}" type="presParOf" srcId="{75487EAC-6BAD-4E8E-BBFA-7958D686FDC2}" destId="{E5599FEA-E182-4E6C-9620-A780216E168A}" srcOrd="0" destOrd="0" presId="urn:microsoft.com/office/officeart/2005/8/layout/orgChart1"/>
    <dgm:cxn modelId="{78123A78-F1D8-481E-83E1-6D53EA970D58}" type="presParOf" srcId="{75487EAC-6BAD-4E8E-BBFA-7958D686FDC2}" destId="{502E95B9-0E23-4755-BD5D-6CF5FA97910D}" srcOrd="1" destOrd="0" presId="urn:microsoft.com/office/officeart/2005/8/layout/orgChart1"/>
    <dgm:cxn modelId="{0106ED6A-EDDA-4972-AA3F-E9AF43919354}" type="presParOf" srcId="{502E95B9-0E23-4755-BD5D-6CF5FA97910D}" destId="{04E61CE6-890D-42F0-A990-C81BCD4FEE42}" srcOrd="0" destOrd="0" presId="urn:microsoft.com/office/officeart/2005/8/layout/orgChart1"/>
    <dgm:cxn modelId="{51290E8D-81D8-4A90-905B-79C154BAD95A}" type="presParOf" srcId="{04E61CE6-890D-42F0-A990-C81BCD4FEE42}" destId="{BE1C2B74-1566-4AF8-A4BD-E64DC92155B4}" srcOrd="0" destOrd="0" presId="urn:microsoft.com/office/officeart/2005/8/layout/orgChart1"/>
    <dgm:cxn modelId="{BB9B8690-88C4-4C89-ADF4-530C2596407A}" type="presParOf" srcId="{04E61CE6-890D-42F0-A990-C81BCD4FEE42}" destId="{88736C1E-6E9A-4C3C-B58E-57BF2867626A}" srcOrd="1" destOrd="0" presId="urn:microsoft.com/office/officeart/2005/8/layout/orgChart1"/>
    <dgm:cxn modelId="{29B01897-8832-41BB-B3D8-853D6334EA19}" type="presParOf" srcId="{502E95B9-0E23-4755-BD5D-6CF5FA97910D}" destId="{08871A55-3E65-48AE-8EC2-41FB55B73843}" srcOrd="1" destOrd="0" presId="urn:microsoft.com/office/officeart/2005/8/layout/orgChart1"/>
    <dgm:cxn modelId="{8F0CAD50-60F7-4813-8A60-ADE3CBBB3EDC}" type="presParOf" srcId="{502E95B9-0E23-4755-BD5D-6CF5FA97910D}" destId="{59F4F5A2-28C8-4162-BB2A-5CDE55E5351C}" srcOrd="2" destOrd="0" presId="urn:microsoft.com/office/officeart/2005/8/layout/orgChart1"/>
    <dgm:cxn modelId="{17F76193-B228-43BA-8D4B-025755F0E8A2}" type="presParOf" srcId="{59F4F5A2-28C8-4162-BB2A-5CDE55E5351C}" destId="{A2123538-2654-4C40-B46C-C6BB058F1450}" srcOrd="0" destOrd="0" presId="urn:microsoft.com/office/officeart/2005/8/layout/orgChart1"/>
    <dgm:cxn modelId="{2256454C-0F61-452A-BE72-40C51305918A}" type="presParOf" srcId="{59F4F5A2-28C8-4162-BB2A-5CDE55E5351C}" destId="{467E7ED9-E985-4644-A34C-26644CDF8DF0}" srcOrd="1" destOrd="0" presId="urn:microsoft.com/office/officeart/2005/8/layout/orgChart1"/>
    <dgm:cxn modelId="{5CBB948C-7012-4305-B623-27CCF2A05EFF}" type="presParOf" srcId="{467E7ED9-E985-4644-A34C-26644CDF8DF0}" destId="{1C53CB5E-E9D1-440B-A399-448C1E780411}" srcOrd="0" destOrd="0" presId="urn:microsoft.com/office/officeart/2005/8/layout/orgChart1"/>
    <dgm:cxn modelId="{5CECB139-9CE5-4B14-A7FC-924A16433C32}" type="presParOf" srcId="{1C53CB5E-E9D1-440B-A399-448C1E780411}" destId="{FA3D4A8C-61C8-4DEB-87E8-1EF28749AFF2}" srcOrd="0" destOrd="0" presId="urn:microsoft.com/office/officeart/2005/8/layout/orgChart1"/>
    <dgm:cxn modelId="{CC3B78E6-62DE-4ADA-B213-231FEF05D35D}" type="presParOf" srcId="{1C53CB5E-E9D1-440B-A399-448C1E780411}" destId="{D1587953-FA64-453E-97C2-E58567868952}" srcOrd="1" destOrd="0" presId="urn:microsoft.com/office/officeart/2005/8/layout/orgChart1"/>
    <dgm:cxn modelId="{43D165EF-A682-4A76-8810-8A20E2BE265C}" type="presParOf" srcId="{467E7ED9-E985-4644-A34C-26644CDF8DF0}" destId="{668635E9-9300-43C8-8C13-F88994372E5C}" srcOrd="1" destOrd="0" presId="urn:microsoft.com/office/officeart/2005/8/layout/orgChart1"/>
    <dgm:cxn modelId="{A86CD2FB-CD8F-41C4-B996-08FCDFF6C653}" type="presParOf" srcId="{467E7ED9-E985-4644-A34C-26644CDF8DF0}" destId="{0F7B7009-3737-4509-B3C2-D51620C79126}" srcOrd="2" destOrd="0" presId="urn:microsoft.com/office/officeart/2005/8/layout/orgChart1"/>
    <dgm:cxn modelId="{A28951FE-4D7D-4F79-BE86-E6C8A9146CED}" type="presParOf" srcId="{0F7B7009-3737-4509-B3C2-D51620C79126}" destId="{A6194D96-D11C-4BF8-88B8-973CA7C3B5AD}" srcOrd="0" destOrd="0" presId="urn:microsoft.com/office/officeart/2005/8/layout/orgChart1"/>
    <dgm:cxn modelId="{29492D67-046B-41F3-8115-E020A34F9109}" type="presParOf" srcId="{0F7B7009-3737-4509-B3C2-D51620C79126}" destId="{300ACF1A-BEA8-4EA7-B1DB-43091FDB9165}" srcOrd="1" destOrd="0" presId="urn:microsoft.com/office/officeart/2005/8/layout/orgChart1"/>
    <dgm:cxn modelId="{5CF16FCC-1473-4526-9E90-BA635280CD2A}" type="presParOf" srcId="{300ACF1A-BEA8-4EA7-B1DB-43091FDB9165}" destId="{B8D4B75F-CE1B-44F0-95C8-E277ECDC6B50}" srcOrd="0" destOrd="0" presId="urn:microsoft.com/office/officeart/2005/8/layout/orgChart1"/>
    <dgm:cxn modelId="{3ADCB844-2599-4EB7-92BA-4B098C58B24B}" type="presParOf" srcId="{B8D4B75F-CE1B-44F0-95C8-E277ECDC6B50}" destId="{F54D0FE0-07DD-4DCD-800B-6D6D880DC246}" srcOrd="0" destOrd="0" presId="urn:microsoft.com/office/officeart/2005/8/layout/orgChart1"/>
    <dgm:cxn modelId="{D3135ABE-62AF-4980-ADC3-C9358E754902}" type="presParOf" srcId="{B8D4B75F-CE1B-44F0-95C8-E277ECDC6B50}" destId="{1EDC80D3-9652-4082-9F1A-904B3B7B6FF6}" srcOrd="1" destOrd="0" presId="urn:microsoft.com/office/officeart/2005/8/layout/orgChart1"/>
    <dgm:cxn modelId="{735F483D-9E38-4ED0-A2C9-1B4F0A2D1E9F}" type="presParOf" srcId="{300ACF1A-BEA8-4EA7-B1DB-43091FDB9165}" destId="{9F5FCABC-6B7E-4384-B36D-289B0F85228D}" srcOrd="1" destOrd="0" presId="urn:microsoft.com/office/officeart/2005/8/layout/orgChart1"/>
    <dgm:cxn modelId="{4654F51C-D8E4-4C7E-A76D-4E81A048E456}" type="presParOf" srcId="{300ACF1A-BEA8-4EA7-B1DB-43091FDB9165}" destId="{104E51E1-E921-4E25-9145-EC7CE6D37EC7}" srcOrd="2" destOrd="0" presId="urn:microsoft.com/office/officeart/2005/8/layout/orgChart1"/>
    <dgm:cxn modelId="{FACB1C8C-9B86-46A1-8A37-A6109F5A92CE}" type="presParOf" srcId="{104E51E1-E921-4E25-9145-EC7CE6D37EC7}" destId="{BE50BF5D-1826-4980-90E0-7E6F08EF917D}" srcOrd="0" destOrd="0" presId="urn:microsoft.com/office/officeart/2005/8/layout/orgChart1"/>
    <dgm:cxn modelId="{469E9C3D-CE11-4369-AA3F-100583C81716}" type="presParOf" srcId="{104E51E1-E921-4E25-9145-EC7CE6D37EC7}" destId="{55B96A8A-2F65-46E6-B380-AAC744176ED2}" srcOrd="1" destOrd="0" presId="urn:microsoft.com/office/officeart/2005/8/layout/orgChart1"/>
    <dgm:cxn modelId="{B5B7CB99-9ABE-46F9-962A-1D3023F53904}" type="presParOf" srcId="{55B96A8A-2F65-46E6-B380-AAC744176ED2}" destId="{F3C5B29F-FA29-43C1-A5CA-59206F2DA75A}" srcOrd="0" destOrd="0" presId="urn:microsoft.com/office/officeart/2005/8/layout/orgChart1"/>
    <dgm:cxn modelId="{66A4A891-81D0-447E-8D28-D2E941C80B36}" type="presParOf" srcId="{F3C5B29F-FA29-43C1-A5CA-59206F2DA75A}" destId="{29F3E3B9-2B01-4947-9CFD-7B6CDF555570}" srcOrd="0" destOrd="0" presId="urn:microsoft.com/office/officeart/2005/8/layout/orgChart1"/>
    <dgm:cxn modelId="{9B7A90D7-5380-4630-BABA-51A8E9EDE4CA}" type="presParOf" srcId="{F3C5B29F-FA29-43C1-A5CA-59206F2DA75A}" destId="{C1A9B759-7125-439F-8E8D-C2ACDF51F7C6}" srcOrd="1" destOrd="0" presId="urn:microsoft.com/office/officeart/2005/8/layout/orgChart1"/>
    <dgm:cxn modelId="{059A3007-6132-483B-8480-70E19597ADAE}" type="presParOf" srcId="{55B96A8A-2F65-46E6-B380-AAC744176ED2}" destId="{B95396A8-73B3-44E4-87A1-673C906F1534}" srcOrd="1" destOrd="0" presId="urn:microsoft.com/office/officeart/2005/8/layout/orgChart1"/>
    <dgm:cxn modelId="{DECE35CB-6F02-48FD-BE63-D16459125033}" type="presParOf" srcId="{55B96A8A-2F65-46E6-B380-AAC744176ED2}" destId="{8692A496-00BB-4F16-AFA4-6338FFDA5210}" srcOrd="2" destOrd="0" presId="urn:microsoft.com/office/officeart/2005/8/layout/orgChart1"/>
    <dgm:cxn modelId="{7F855EC6-585F-450D-B901-83C9CB37364E}" type="presParOf" srcId="{104E51E1-E921-4E25-9145-EC7CE6D37EC7}" destId="{3E1E6109-5062-4440-8D3E-02F6BFFE088A}" srcOrd="2" destOrd="0" presId="urn:microsoft.com/office/officeart/2005/8/layout/orgChart1"/>
    <dgm:cxn modelId="{433C6866-D881-4950-8DB7-16443C9E1620}" type="presParOf" srcId="{104E51E1-E921-4E25-9145-EC7CE6D37EC7}" destId="{8BFAF29B-8E7E-4452-9249-F9E31FAC99DE}" srcOrd="3" destOrd="0" presId="urn:microsoft.com/office/officeart/2005/8/layout/orgChart1"/>
    <dgm:cxn modelId="{4586E29F-C877-41EA-B15E-A2B02CE1F9C5}" type="presParOf" srcId="{8BFAF29B-8E7E-4452-9249-F9E31FAC99DE}" destId="{DC97998C-12E5-43C3-957F-803D0EA84009}" srcOrd="0" destOrd="0" presId="urn:microsoft.com/office/officeart/2005/8/layout/orgChart1"/>
    <dgm:cxn modelId="{9543CE8E-882A-4A0C-A548-48EF8180426A}" type="presParOf" srcId="{DC97998C-12E5-43C3-957F-803D0EA84009}" destId="{47798D0A-4E71-4088-B097-74BC1E5C701F}" srcOrd="0" destOrd="0" presId="urn:microsoft.com/office/officeart/2005/8/layout/orgChart1"/>
    <dgm:cxn modelId="{822E115A-AE52-44AB-B6E5-8729EADEDCF3}" type="presParOf" srcId="{DC97998C-12E5-43C3-957F-803D0EA84009}" destId="{E06FCBBA-02B4-4131-9D24-1C0F1483F215}" srcOrd="1" destOrd="0" presId="urn:microsoft.com/office/officeart/2005/8/layout/orgChart1"/>
    <dgm:cxn modelId="{76BA84F2-CFCD-492F-9AB7-7D1D24392B9B}" type="presParOf" srcId="{8BFAF29B-8E7E-4452-9249-F9E31FAC99DE}" destId="{09092910-0378-4ECC-84B3-F9B60F4068D5}" srcOrd="1" destOrd="0" presId="urn:microsoft.com/office/officeart/2005/8/layout/orgChart1"/>
    <dgm:cxn modelId="{2AC09381-ADF6-4E43-9A2F-EAE15B51FCF1}" type="presParOf" srcId="{8BFAF29B-8E7E-4452-9249-F9E31FAC99DE}" destId="{880448A0-BB4E-4DD2-980D-674B936C4B1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4863A6B8-450A-403B-8788-ED65E5A8997C}" type="doc">
      <dgm:prSet loTypeId="urn:microsoft.com/office/officeart/2005/8/layout/orgChart1" loCatId="hierarchy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nl-NL"/>
        </a:p>
      </dgm:t>
    </dgm:pt>
    <dgm:pt modelId="{41619C37-2AF7-4002-AC6B-24A7564E98AF}">
      <dgm:prSet phldrT="[Tekst]" custT="1"/>
      <dgm:spPr/>
      <dgm:t>
        <a:bodyPr/>
        <a:lstStyle/>
        <a:p>
          <a:r>
            <a:rPr lang="nl-NL" sz="1100" dirty="0"/>
            <a:t>Groepje komt bij de post</a:t>
          </a:r>
        </a:p>
      </dgm:t>
    </dgm:pt>
    <dgm:pt modelId="{621912B6-600A-4B0A-89AD-8730C82657E2}" type="parTrans" cxnId="{E97A9C38-5E1B-445F-B0BC-80898CDF8884}">
      <dgm:prSet/>
      <dgm:spPr/>
      <dgm:t>
        <a:bodyPr/>
        <a:lstStyle/>
        <a:p>
          <a:endParaRPr lang="nl-NL"/>
        </a:p>
      </dgm:t>
    </dgm:pt>
    <dgm:pt modelId="{C8113A9C-F8FD-4E90-97A9-5C8EB3943A63}" type="sibTrans" cxnId="{E97A9C38-5E1B-445F-B0BC-80898CDF8884}">
      <dgm:prSet/>
      <dgm:spPr/>
      <dgm:t>
        <a:bodyPr/>
        <a:lstStyle/>
        <a:p>
          <a:endParaRPr lang="nl-NL"/>
        </a:p>
      </dgm:t>
    </dgm:pt>
    <dgm:pt modelId="{448610DA-86D6-4A45-91D5-3C80F569ADD6}" type="asst">
      <dgm:prSet phldrT="[Tekst]" custT="1"/>
      <dgm:spPr/>
      <dgm:t>
        <a:bodyPr/>
        <a:lstStyle/>
        <a:p>
          <a:r>
            <a:rPr lang="nl-NL" sz="1100" dirty="0"/>
            <a:t>Stuur het groepje weg</a:t>
          </a:r>
        </a:p>
      </dgm:t>
    </dgm:pt>
    <dgm:pt modelId="{3471FEEA-7065-451C-B7A2-EE58406AC65A}" type="parTrans" cxnId="{7595E52F-6178-4559-B027-4809F4C4A773}">
      <dgm:prSet/>
      <dgm:spPr/>
      <dgm:t>
        <a:bodyPr/>
        <a:lstStyle/>
        <a:p>
          <a:endParaRPr lang="nl-NL"/>
        </a:p>
      </dgm:t>
    </dgm:pt>
    <dgm:pt modelId="{B78468EC-54D6-4ACF-BE67-30E3237936AB}" type="sibTrans" cxnId="{7595E52F-6178-4559-B027-4809F4C4A773}">
      <dgm:prSet/>
      <dgm:spPr/>
      <dgm:t>
        <a:bodyPr/>
        <a:lstStyle/>
        <a:p>
          <a:endParaRPr lang="nl-NL"/>
        </a:p>
      </dgm:t>
    </dgm:pt>
    <dgm:pt modelId="{FB6B5619-CB42-4572-8F3B-9ADA9617CF05}" type="asst">
      <dgm:prSet phldrT="[Tekst]" custT="1"/>
      <dgm:spPr/>
      <dgm:t>
        <a:bodyPr/>
        <a:lstStyle/>
        <a:p>
          <a:r>
            <a:rPr lang="nl-NL" sz="1100" dirty="0"/>
            <a:t>Neem het fiche in</a:t>
          </a:r>
        </a:p>
      </dgm:t>
    </dgm:pt>
    <dgm:pt modelId="{04BC142B-614C-41A9-B439-21D9DBF3F9AA}" type="parTrans" cxnId="{BD60A7CA-B5F7-4E64-A2CF-C0E56999D727}">
      <dgm:prSet/>
      <dgm:spPr/>
      <dgm:t>
        <a:bodyPr/>
        <a:lstStyle/>
        <a:p>
          <a:endParaRPr lang="nl-NL"/>
        </a:p>
      </dgm:t>
    </dgm:pt>
    <dgm:pt modelId="{985F929B-5418-4030-B33B-7DB9AA845BC4}" type="sibTrans" cxnId="{BD60A7CA-B5F7-4E64-A2CF-C0E56999D727}">
      <dgm:prSet/>
      <dgm:spPr/>
      <dgm:t>
        <a:bodyPr/>
        <a:lstStyle/>
        <a:p>
          <a:endParaRPr lang="nl-NL"/>
        </a:p>
      </dgm:t>
    </dgm:pt>
    <dgm:pt modelId="{AF331A8E-F95C-4E0D-85FB-A77C4E3AC49A}" type="asst">
      <dgm:prSet phldrT="[Tekst]" custT="1"/>
      <dgm:spPr/>
      <dgm:t>
        <a:bodyPr/>
        <a:lstStyle/>
        <a:p>
          <a:r>
            <a:rPr lang="nl-NL" sz="1100" dirty="0"/>
            <a:t>Geef uitleg aan het groepje over </a:t>
          </a:r>
          <a:r>
            <a:rPr lang="nl-NL" sz="1100" dirty="0" err="1"/>
            <a:t>Minesweeper</a:t>
          </a:r>
          <a:endParaRPr lang="nl-NL" sz="1100" dirty="0"/>
        </a:p>
      </dgm:t>
    </dgm:pt>
    <dgm:pt modelId="{292C12A2-F2FD-4680-9742-2438A600190D}" type="parTrans" cxnId="{D7E449F8-C067-4E5B-8684-6366337F0CE9}">
      <dgm:prSet/>
      <dgm:spPr/>
      <dgm:t>
        <a:bodyPr/>
        <a:lstStyle/>
        <a:p>
          <a:endParaRPr lang="nl-NL"/>
        </a:p>
      </dgm:t>
    </dgm:pt>
    <dgm:pt modelId="{D9376567-B204-4BB9-A1AD-9ED9360AF7EA}" type="sibTrans" cxnId="{D7E449F8-C067-4E5B-8684-6366337F0CE9}">
      <dgm:prSet/>
      <dgm:spPr/>
      <dgm:t>
        <a:bodyPr/>
        <a:lstStyle/>
        <a:p>
          <a:endParaRPr lang="nl-NL"/>
        </a:p>
      </dgm:t>
    </dgm:pt>
    <dgm:pt modelId="{F81596EA-8D57-4E4E-8F20-B682109D4383}" type="asst">
      <dgm:prSet phldrT="[Tekst]" custT="1"/>
      <dgm:spPr/>
      <dgm:t>
        <a:bodyPr/>
        <a:lstStyle/>
        <a:p>
          <a:r>
            <a:rPr lang="nl-NL" sz="1100" dirty="0"/>
            <a:t>Laat het groepje kaartje omdraaien</a:t>
          </a:r>
        </a:p>
      </dgm:t>
    </dgm:pt>
    <dgm:pt modelId="{3C2896BB-6615-4B91-B43E-2137509E527E}" type="parTrans" cxnId="{0C5D1C61-5565-42AC-9406-B33C55E5098E}">
      <dgm:prSet/>
      <dgm:spPr/>
      <dgm:t>
        <a:bodyPr/>
        <a:lstStyle/>
        <a:p>
          <a:endParaRPr lang="nl-NL"/>
        </a:p>
      </dgm:t>
    </dgm:pt>
    <dgm:pt modelId="{D89D04DD-7F06-41BD-A6D6-CB693EACA5BE}" type="sibTrans" cxnId="{0C5D1C61-5565-42AC-9406-B33C55E5098E}">
      <dgm:prSet/>
      <dgm:spPr/>
      <dgm:t>
        <a:bodyPr/>
        <a:lstStyle/>
        <a:p>
          <a:endParaRPr lang="nl-NL"/>
        </a:p>
      </dgm:t>
    </dgm:pt>
    <dgm:pt modelId="{AFE4D31B-582A-4E6A-9713-93442D04A544}" type="asst">
      <dgm:prSet phldrT="[Tekst]" custT="1"/>
      <dgm:spPr/>
      <dgm:t>
        <a:bodyPr/>
        <a:lstStyle/>
        <a:p>
          <a:r>
            <a:rPr lang="nl-NL" sz="1100" dirty="0"/>
            <a:t>Groepje voltooit de </a:t>
          </a:r>
          <a:r>
            <a:rPr lang="nl-NL" sz="1100" dirty="0" err="1"/>
            <a:t>Minesweeper</a:t>
          </a:r>
          <a:endParaRPr lang="nl-NL" sz="1100" dirty="0"/>
        </a:p>
      </dgm:t>
    </dgm:pt>
    <dgm:pt modelId="{31BBE8F5-6771-43C7-82EA-FCFD58F3F34F}" type="parTrans" cxnId="{24470911-1AB8-4296-AD0D-D202052F897B}">
      <dgm:prSet/>
      <dgm:spPr/>
      <dgm:t>
        <a:bodyPr/>
        <a:lstStyle/>
        <a:p>
          <a:endParaRPr lang="nl-NL"/>
        </a:p>
      </dgm:t>
    </dgm:pt>
    <dgm:pt modelId="{CE4ECA0B-60A0-4F94-A037-4BE594020AA3}" type="sibTrans" cxnId="{24470911-1AB8-4296-AD0D-D202052F897B}">
      <dgm:prSet/>
      <dgm:spPr/>
      <dgm:t>
        <a:bodyPr/>
        <a:lstStyle/>
        <a:p>
          <a:endParaRPr lang="nl-NL"/>
        </a:p>
      </dgm:t>
    </dgm:pt>
    <dgm:pt modelId="{F6C1D9EE-BB45-490A-8919-B3262C33469E}" type="asst">
      <dgm:prSet phldrT="[Tekst]" custT="1"/>
      <dgm:spPr/>
      <dgm:t>
        <a:bodyPr/>
        <a:lstStyle/>
        <a:p>
          <a:r>
            <a:rPr lang="nl-NL" sz="1100" dirty="0"/>
            <a:t>Groepje krijgt een </a:t>
          </a:r>
          <a:r>
            <a:rPr lang="nl-NL" sz="1100" dirty="0" err="1"/>
            <a:t>tetromino</a:t>
          </a:r>
          <a:r>
            <a:rPr lang="nl-NL" sz="1100" dirty="0"/>
            <a:t>; hun fiche blijft bij de post</a:t>
          </a:r>
        </a:p>
      </dgm:t>
    </dgm:pt>
    <dgm:pt modelId="{7E36E2B7-65CE-4FC1-80D5-970D07FBE70B}" type="parTrans" cxnId="{0962AF20-793B-4DE2-ABE3-066991D0019B}">
      <dgm:prSet/>
      <dgm:spPr/>
      <dgm:t>
        <a:bodyPr/>
        <a:lstStyle/>
        <a:p>
          <a:endParaRPr lang="nl-NL"/>
        </a:p>
      </dgm:t>
    </dgm:pt>
    <dgm:pt modelId="{2B7B29E5-A194-4DAD-9E79-C4F34EC627B4}" type="sibTrans" cxnId="{0962AF20-793B-4DE2-ABE3-066991D0019B}">
      <dgm:prSet/>
      <dgm:spPr/>
      <dgm:t>
        <a:bodyPr/>
        <a:lstStyle/>
        <a:p>
          <a:endParaRPr lang="nl-NL"/>
        </a:p>
      </dgm:t>
    </dgm:pt>
    <dgm:pt modelId="{AB317E55-161C-4BFF-B24B-88C9539E3855}" type="asst">
      <dgm:prSet phldrT="[Tekst]" custT="1"/>
      <dgm:spPr/>
      <dgm:t>
        <a:bodyPr/>
        <a:lstStyle/>
        <a:p>
          <a:r>
            <a:rPr lang="nl-NL" sz="1100" dirty="0"/>
            <a:t>Groepje raapt een bom (trek een leven af, begin bij 3)</a:t>
          </a:r>
        </a:p>
      </dgm:t>
    </dgm:pt>
    <dgm:pt modelId="{744D0CB9-512B-4E53-B11A-579F80D7B062}" type="parTrans" cxnId="{A7CF901A-5708-44B5-BAB1-254E44909C11}">
      <dgm:prSet/>
      <dgm:spPr/>
      <dgm:t>
        <a:bodyPr/>
        <a:lstStyle/>
        <a:p>
          <a:endParaRPr lang="nl-NL"/>
        </a:p>
      </dgm:t>
    </dgm:pt>
    <dgm:pt modelId="{D885C39D-EF0F-4AF2-9862-7B04697BA5B0}" type="sibTrans" cxnId="{A7CF901A-5708-44B5-BAB1-254E44909C11}">
      <dgm:prSet/>
      <dgm:spPr/>
      <dgm:t>
        <a:bodyPr/>
        <a:lstStyle/>
        <a:p>
          <a:endParaRPr lang="nl-NL"/>
        </a:p>
      </dgm:t>
    </dgm:pt>
    <dgm:pt modelId="{E1DE9491-F190-4450-99B4-FEC66643D651}" type="asst">
      <dgm:prSet phldrT="[Tekst]" custT="1"/>
      <dgm:spPr/>
      <dgm:t>
        <a:bodyPr/>
        <a:lstStyle/>
        <a:p>
          <a:r>
            <a:rPr lang="nl-NL" sz="1100" dirty="0"/>
            <a:t>Groepje heeft nog levens</a:t>
          </a:r>
        </a:p>
      </dgm:t>
    </dgm:pt>
    <dgm:pt modelId="{EFF9234F-80CF-4DB8-8EC0-7A7928BB7DB9}" type="parTrans" cxnId="{AAEADC59-A4D9-4057-AAAC-EF4D3B5CD116}">
      <dgm:prSet/>
      <dgm:spPr/>
      <dgm:t>
        <a:bodyPr/>
        <a:lstStyle/>
        <a:p>
          <a:endParaRPr lang="nl-NL"/>
        </a:p>
      </dgm:t>
    </dgm:pt>
    <dgm:pt modelId="{AA1937CF-2852-4183-81C5-5303AE598D64}" type="sibTrans" cxnId="{AAEADC59-A4D9-4057-AAAC-EF4D3B5CD116}">
      <dgm:prSet/>
      <dgm:spPr/>
      <dgm:t>
        <a:bodyPr/>
        <a:lstStyle/>
        <a:p>
          <a:endParaRPr lang="nl-NL"/>
        </a:p>
      </dgm:t>
    </dgm:pt>
    <dgm:pt modelId="{35864DFC-CE81-401C-AC74-764811325A56}" type="asst">
      <dgm:prSet phldrT="[Tekst]" custT="1"/>
      <dgm:spPr/>
      <dgm:t>
        <a:bodyPr/>
        <a:lstStyle/>
        <a:p>
          <a:r>
            <a:rPr lang="nl-NL" sz="1100" dirty="0"/>
            <a:t>0 levens over</a:t>
          </a:r>
        </a:p>
      </dgm:t>
    </dgm:pt>
    <dgm:pt modelId="{8717AA0B-2BA8-43BE-B890-B5E103C5E88A}" type="parTrans" cxnId="{AE46F8E1-45B2-48A5-ADDF-5F31B6521C5E}">
      <dgm:prSet/>
      <dgm:spPr/>
      <dgm:t>
        <a:bodyPr/>
        <a:lstStyle/>
        <a:p>
          <a:endParaRPr lang="nl-NL"/>
        </a:p>
      </dgm:t>
    </dgm:pt>
    <dgm:pt modelId="{DBF501C3-27F3-4009-AD9B-DCA5A52774B9}" type="sibTrans" cxnId="{AE46F8E1-45B2-48A5-ADDF-5F31B6521C5E}">
      <dgm:prSet/>
      <dgm:spPr/>
      <dgm:t>
        <a:bodyPr/>
        <a:lstStyle/>
        <a:p>
          <a:endParaRPr lang="nl-NL"/>
        </a:p>
      </dgm:t>
    </dgm:pt>
    <dgm:pt modelId="{81EDC8BA-FA76-4703-A979-F66DFC7BC59D}" type="asst">
      <dgm:prSet phldrT="[Tekst]" custT="1"/>
      <dgm:spPr/>
      <dgm:t>
        <a:bodyPr/>
        <a:lstStyle/>
        <a:p>
          <a:r>
            <a:rPr lang="nl-NL" sz="1100" dirty="0"/>
            <a:t>Geef het fiche terug; het groepje krijgt geen </a:t>
          </a:r>
          <a:r>
            <a:rPr lang="nl-NL" sz="1100" dirty="0" err="1"/>
            <a:t>tetromino</a:t>
          </a:r>
          <a:endParaRPr lang="nl-NL" sz="1100" dirty="0"/>
        </a:p>
      </dgm:t>
    </dgm:pt>
    <dgm:pt modelId="{FF06C17C-896F-4C30-A15E-CDB02D6399C3}" type="parTrans" cxnId="{166AD6DD-C34C-4968-AB62-866643872B66}">
      <dgm:prSet/>
      <dgm:spPr/>
      <dgm:t>
        <a:bodyPr/>
        <a:lstStyle/>
        <a:p>
          <a:endParaRPr lang="nl-NL"/>
        </a:p>
      </dgm:t>
    </dgm:pt>
    <dgm:pt modelId="{DE72B862-9CC2-49D0-857E-697C6D22BE76}" type="sibTrans" cxnId="{166AD6DD-C34C-4968-AB62-866643872B66}">
      <dgm:prSet/>
      <dgm:spPr/>
      <dgm:t>
        <a:bodyPr/>
        <a:lstStyle/>
        <a:p>
          <a:endParaRPr lang="nl-NL"/>
        </a:p>
      </dgm:t>
    </dgm:pt>
    <dgm:pt modelId="{B59B65DB-8D72-4F2E-B871-FD25DE6A625D}" type="pres">
      <dgm:prSet presAssocID="{4863A6B8-450A-403B-8788-ED65E5A8997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3237145-33D8-4584-9F75-22B196663E64}" type="pres">
      <dgm:prSet presAssocID="{41619C37-2AF7-4002-AC6B-24A7564E98AF}" presName="hierRoot1" presStyleCnt="0">
        <dgm:presLayoutVars>
          <dgm:hierBranch val="init"/>
        </dgm:presLayoutVars>
      </dgm:prSet>
      <dgm:spPr/>
    </dgm:pt>
    <dgm:pt modelId="{B320838C-D7FB-4008-9A06-32395C46A71A}" type="pres">
      <dgm:prSet presAssocID="{41619C37-2AF7-4002-AC6B-24A7564E98AF}" presName="rootComposite1" presStyleCnt="0"/>
      <dgm:spPr/>
    </dgm:pt>
    <dgm:pt modelId="{A7F5B194-A4AA-461E-95A6-333F71BB5612}" type="pres">
      <dgm:prSet presAssocID="{41619C37-2AF7-4002-AC6B-24A7564E98AF}" presName="rootText1" presStyleLbl="node0" presStyleIdx="0" presStyleCnt="1">
        <dgm:presLayoutVars>
          <dgm:chPref val="3"/>
        </dgm:presLayoutVars>
      </dgm:prSet>
      <dgm:spPr/>
    </dgm:pt>
    <dgm:pt modelId="{347E2F44-0747-4EC9-A224-DAF94E4AD2AE}" type="pres">
      <dgm:prSet presAssocID="{41619C37-2AF7-4002-AC6B-24A7564E98AF}" presName="rootConnector1" presStyleLbl="node1" presStyleIdx="0" presStyleCnt="0"/>
      <dgm:spPr/>
    </dgm:pt>
    <dgm:pt modelId="{B2990C1E-B35D-4B5D-9409-DF69B8A6ED20}" type="pres">
      <dgm:prSet presAssocID="{41619C37-2AF7-4002-AC6B-24A7564E98AF}" presName="hierChild2" presStyleCnt="0"/>
      <dgm:spPr/>
    </dgm:pt>
    <dgm:pt modelId="{1C336B91-603C-460F-BDCB-BC04DB23C99B}" type="pres">
      <dgm:prSet presAssocID="{41619C37-2AF7-4002-AC6B-24A7564E98AF}" presName="hierChild3" presStyleCnt="0"/>
      <dgm:spPr/>
    </dgm:pt>
    <dgm:pt modelId="{10CEA941-4537-4D3A-8A69-D1D4D85A280F}" type="pres">
      <dgm:prSet presAssocID="{3471FEEA-7065-451C-B7A2-EE58406AC65A}" presName="Name111" presStyleLbl="parChTrans1D2" presStyleIdx="0" presStyleCnt="2"/>
      <dgm:spPr/>
    </dgm:pt>
    <dgm:pt modelId="{75CE490C-3284-43F1-95FC-031B01656654}" type="pres">
      <dgm:prSet presAssocID="{448610DA-86D6-4A45-91D5-3C80F569ADD6}" presName="hierRoot3" presStyleCnt="0">
        <dgm:presLayoutVars>
          <dgm:hierBranch val="init"/>
        </dgm:presLayoutVars>
      </dgm:prSet>
      <dgm:spPr/>
    </dgm:pt>
    <dgm:pt modelId="{683C6A69-3B2F-4628-9C13-97863ECB1755}" type="pres">
      <dgm:prSet presAssocID="{448610DA-86D6-4A45-91D5-3C80F569ADD6}" presName="rootComposite3" presStyleCnt="0"/>
      <dgm:spPr/>
    </dgm:pt>
    <dgm:pt modelId="{B0F6C299-2A73-4A6E-B089-7D5CC38E90EE}" type="pres">
      <dgm:prSet presAssocID="{448610DA-86D6-4A45-91D5-3C80F569ADD6}" presName="rootText3" presStyleLbl="asst1" presStyleIdx="0" presStyleCnt="10" custLinFactX="-31236" custLinFactNeighborX="-100000" custLinFactNeighborY="-3902">
        <dgm:presLayoutVars>
          <dgm:chPref val="3"/>
        </dgm:presLayoutVars>
      </dgm:prSet>
      <dgm:spPr/>
    </dgm:pt>
    <dgm:pt modelId="{5F7F29F2-FA9A-4CE2-A9DD-EE388905B217}" type="pres">
      <dgm:prSet presAssocID="{448610DA-86D6-4A45-91D5-3C80F569ADD6}" presName="rootConnector3" presStyleLbl="asst1" presStyleIdx="0" presStyleCnt="10"/>
      <dgm:spPr/>
    </dgm:pt>
    <dgm:pt modelId="{4E6F2454-3212-40D0-90B6-7B29315D22DC}" type="pres">
      <dgm:prSet presAssocID="{448610DA-86D6-4A45-91D5-3C80F569ADD6}" presName="hierChild6" presStyleCnt="0"/>
      <dgm:spPr/>
    </dgm:pt>
    <dgm:pt modelId="{A9A8C6CC-EBDB-4294-8201-5F0FD51CB0A4}" type="pres">
      <dgm:prSet presAssocID="{448610DA-86D6-4A45-91D5-3C80F569ADD6}" presName="hierChild7" presStyleCnt="0"/>
      <dgm:spPr/>
    </dgm:pt>
    <dgm:pt modelId="{8EA85112-ED8F-4354-B61B-AA7227F45F5C}" type="pres">
      <dgm:prSet presAssocID="{04BC142B-614C-41A9-B439-21D9DBF3F9AA}" presName="Name111" presStyleLbl="parChTrans1D2" presStyleIdx="1" presStyleCnt="2"/>
      <dgm:spPr/>
    </dgm:pt>
    <dgm:pt modelId="{D2A62AB0-30C2-43A8-8B6F-7862298CB4CF}" type="pres">
      <dgm:prSet presAssocID="{FB6B5619-CB42-4572-8F3B-9ADA9617CF05}" presName="hierRoot3" presStyleCnt="0">
        <dgm:presLayoutVars>
          <dgm:hierBranch val="init"/>
        </dgm:presLayoutVars>
      </dgm:prSet>
      <dgm:spPr/>
    </dgm:pt>
    <dgm:pt modelId="{A4C5884A-C96F-46C0-A4C7-4D2EB5DE1760}" type="pres">
      <dgm:prSet presAssocID="{FB6B5619-CB42-4572-8F3B-9ADA9617CF05}" presName="rootComposite3" presStyleCnt="0"/>
      <dgm:spPr/>
    </dgm:pt>
    <dgm:pt modelId="{7AF4F7C4-393F-4ADF-9E45-AED02A3ABAA6}" type="pres">
      <dgm:prSet presAssocID="{FB6B5619-CB42-4572-8F3B-9ADA9617CF05}" presName="rootText3" presStyleLbl="asst1" presStyleIdx="1" presStyleCnt="10" custLinFactX="-22631" custLinFactNeighborX="-100000" custLinFactNeighborY="-3903">
        <dgm:presLayoutVars>
          <dgm:chPref val="3"/>
        </dgm:presLayoutVars>
      </dgm:prSet>
      <dgm:spPr/>
    </dgm:pt>
    <dgm:pt modelId="{2F6C40CB-EF89-4D57-A5DF-0ABE7228F344}" type="pres">
      <dgm:prSet presAssocID="{FB6B5619-CB42-4572-8F3B-9ADA9617CF05}" presName="rootConnector3" presStyleLbl="asst1" presStyleIdx="1" presStyleCnt="10"/>
      <dgm:spPr/>
    </dgm:pt>
    <dgm:pt modelId="{7814AEF1-9500-4C40-B767-EA37EAED401E}" type="pres">
      <dgm:prSet presAssocID="{FB6B5619-CB42-4572-8F3B-9ADA9617CF05}" presName="hierChild6" presStyleCnt="0"/>
      <dgm:spPr/>
    </dgm:pt>
    <dgm:pt modelId="{75487EAC-6BAD-4E8E-BBFA-7958D686FDC2}" type="pres">
      <dgm:prSet presAssocID="{FB6B5619-CB42-4572-8F3B-9ADA9617CF05}" presName="hierChild7" presStyleCnt="0"/>
      <dgm:spPr/>
    </dgm:pt>
    <dgm:pt modelId="{E5599FEA-E182-4E6C-9620-A780216E168A}" type="pres">
      <dgm:prSet presAssocID="{292C12A2-F2FD-4680-9742-2438A600190D}" presName="Name111" presStyleLbl="parChTrans1D3" presStyleIdx="0" presStyleCnt="1"/>
      <dgm:spPr/>
    </dgm:pt>
    <dgm:pt modelId="{502E95B9-0E23-4755-BD5D-6CF5FA97910D}" type="pres">
      <dgm:prSet presAssocID="{AF331A8E-F95C-4E0D-85FB-A77C4E3AC49A}" presName="hierRoot3" presStyleCnt="0">
        <dgm:presLayoutVars>
          <dgm:hierBranch val="init"/>
        </dgm:presLayoutVars>
      </dgm:prSet>
      <dgm:spPr/>
    </dgm:pt>
    <dgm:pt modelId="{04E61CE6-890D-42F0-A990-C81BCD4FEE42}" type="pres">
      <dgm:prSet presAssocID="{AF331A8E-F95C-4E0D-85FB-A77C4E3AC49A}" presName="rootComposite3" presStyleCnt="0"/>
      <dgm:spPr/>
    </dgm:pt>
    <dgm:pt modelId="{BE1C2B74-1566-4AF8-A4BD-E64DC92155B4}" type="pres">
      <dgm:prSet presAssocID="{AF331A8E-F95C-4E0D-85FB-A77C4E3AC49A}" presName="rootText3" presStyleLbl="asst1" presStyleIdx="2" presStyleCnt="10" custLinFactX="-65561" custLinFactNeighborX="-100000" custLinFactNeighborY="3903">
        <dgm:presLayoutVars>
          <dgm:chPref val="3"/>
        </dgm:presLayoutVars>
      </dgm:prSet>
      <dgm:spPr/>
    </dgm:pt>
    <dgm:pt modelId="{88736C1E-6E9A-4C3C-B58E-57BF2867626A}" type="pres">
      <dgm:prSet presAssocID="{AF331A8E-F95C-4E0D-85FB-A77C4E3AC49A}" presName="rootConnector3" presStyleLbl="asst1" presStyleIdx="2" presStyleCnt="10"/>
      <dgm:spPr/>
    </dgm:pt>
    <dgm:pt modelId="{08871A55-3E65-48AE-8EC2-41FB55B73843}" type="pres">
      <dgm:prSet presAssocID="{AF331A8E-F95C-4E0D-85FB-A77C4E3AC49A}" presName="hierChild6" presStyleCnt="0"/>
      <dgm:spPr/>
    </dgm:pt>
    <dgm:pt modelId="{59F4F5A2-28C8-4162-BB2A-5CDE55E5351C}" type="pres">
      <dgm:prSet presAssocID="{AF331A8E-F95C-4E0D-85FB-A77C4E3AC49A}" presName="hierChild7" presStyleCnt="0"/>
      <dgm:spPr/>
    </dgm:pt>
    <dgm:pt modelId="{A2123538-2654-4C40-B46C-C6BB058F1450}" type="pres">
      <dgm:prSet presAssocID="{3C2896BB-6615-4B91-B43E-2137509E527E}" presName="Name111" presStyleLbl="parChTrans1D4" presStyleIdx="0" presStyleCnt="7"/>
      <dgm:spPr/>
    </dgm:pt>
    <dgm:pt modelId="{467E7ED9-E985-4644-A34C-26644CDF8DF0}" type="pres">
      <dgm:prSet presAssocID="{F81596EA-8D57-4E4E-8F20-B682109D4383}" presName="hierRoot3" presStyleCnt="0">
        <dgm:presLayoutVars>
          <dgm:hierBranch val="init"/>
        </dgm:presLayoutVars>
      </dgm:prSet>
      <dgm:spPr/>
    </dgm:pt>
    <dgm:pt modelId="{1C53CB5E-E9D1-440B-A399-448C1E780411}" type="pres">
      <dgm:prSet presAssocID="{F81596EA-8D57-4E4E-8F20-B682109D4383}" presName="rootComposite3" presStyleCnt="0"/>
      <dgm:spPr/>
    </dgm:pt>
    <dgm:pt modelId="{FA3D4A8C-61C8-4DEB-87E8-1EF28749AFF2}" type="pres">
      <dgm:prSet presAssocID="{F81596EA-8D57-4E4E-8F20-B682109D4383}" presName="rootText3" presStyleLbl="asst1" presStyleIdx="3" presStyleCnt="10" custScaleX="141332" custScaleY="102973" custLinFactX="-82951" custLinFactNeighborX="-100000" custLinFactNeighborY="-8782">
        <dgm:presLayoutVars>
          <dgm:chPref val="3"/>
        </dgm:presLayoutVars>
      </dgm:prSet>
      <dgm:spPr/>
    </dgm:pt>
    <dgm:pt modelId="{D1587953-FA64-453E-97C2-E58567868952}" type="pres">
      <dgm:prSet presAssocID="{F81596EA-8D57-4E4E-8F20-B682109D4383}" presName="rootConnector3" presStyleLbl="asst1" presStyleIdx="3" presStyleCnt="10"/>
      <dgm:spPr/>
    </dgm:pt>
    <dgm:pt modelId="{668635E9-9300-43C8-8C13-F88994372E5C}" type="pres">
      <dgm:prSet presAssocID="{F81596EA-8D57-4E4E-8F20-B682109D4383}" presName="hierChild6" presStyleCnt="0"/>
      <dgm:spPr/>
    </dgm:pt>
    <dgm:pt modelId="{0F7B7009-3737-4509-B3C2-D51620C79126}" type="pres">
      <dgm:prSet presAssocID="{F81596EA-8D57-4E4E-8F20-B682109D4383}" presName="hierChild7" presStyleCnt="0"/>
      <dgm:spPr/>
    </dgm:pt>
    <dgm:pt modelId="{B3446D00-EC07-4135-98F5-8D70FC060447}" type="pres">
      <dgm:prSet presAssocID="{744D0CB9-512B-4E53-B11A-579F80D7B062}" presName="Name111" presStyleLbl="parChTrans1D4" presStyleIdx="1" presStyleCnt="7"/>
      <dgm:spPr/>
    </dgm:pt>
    <dgm:pt modelId="{4EF3FF64-B386-46A8-818B-91E740EE6CC5}" type="pres">
      <dgm:prSet presAssocID="{AB317E55-161C-4BFF-B24B-88C9539E3855}" presName="hierRoot3" presStyleCnt="0">
        <dgm:presLayoutVars>
          <dgm:hierBranch val="init"/>
        </dgm:presLayoutVars>
      </dgm:prSet>
      <dgm:spPr/>
    </dgm:pt>
    <dgm:pt modelId="{96F55701-F878-41B8-837C-29EE3FF5DA29}" type="pres">
      <dgm:prSet presAssocID="{AB317E55-161C-4BFF-B24B-88C9539E3855}" presName="rootComposite3" presStyleCnt="0"/>
      <dgm:spPr/>
    </dgm:pt>
    <dgm:pt modelId="{20E491F0-3D7A-4BA8-A92E-111F794A0CC5}" type="pres">
      <dgm:prSet presAssocID="{AB317E55-161C-4BFF-B24B-88C9539E3855}" presName="rootText3" presStyleLbl="asst1" presStyleIdx="4" presStyleCnt="10" custScaleX="126193" custLinFactX="-70771" custLinFactNeighborX="-100000" custLinFactNeighborY="-31320">
        <dgm:presLayoutVars>
          <dgm:chPref val="3"/>
        </dgm:presLayoutVars>
      </dgm:prSet>
      <dgm:spPr/>
    </dgm:pt>
    <dgm:pt modelId="{8A10FAB0-895F-4D1F-B3C8-9E51837103C4}" type="pres">
      <dgm:prSet presAssocID="{AB317E55-161C-4BFF-B24B-88C9539E3855}" presName="rootConnector3" presStyleLbl="asst1" presStyleIdx="4" presStyleCnt="10"/>
      <dgm:spPr/>
    </dgm:pt>
    <dgm:pt modelId="{B3CE10C0-39AF-4B0A-B1C7-9D06FBE5F803}" type="pres">
      <dgm:prSet presAssocID="{AB317E55-161C-4BFF-B24B-88C9539E3855}" presName="hierChild6" presStyleCnt="0"/>
      <dgm:spPr/>
    </dgm:pt>
    <dgm:pt modelId="{517B56CB-EC9F-4F97-ADCE-5C40B99110ED}" type="pres">
      <dgm:prSet presAssocID="{AB317E55-161C-4BFF-B24B-88C9539E3855}" presName="hierChild7" presStyleCnt="0"/>
      <dgm:spPr/>
    </dgm:pt>
    <dgm:pt modelId="{E0A351D9-42E1-4A95-AAF8-AAEBB8B39355}" type="pres">
      <dgm:prSet presAssocID="{EFF9234F-80CF-4DB8-8EC0-7A7928BB7DB9}" presName="Name111" presStyleLbl="parChTrans1D4" presStyleIdx="2" presStyleCnt="7"/>
      <dgm:spPr/>
    </dgm:pt>
    <dgm:pt modelId="{19FAE727-D43D-41D6-B2BD-B1CF7BC04BDC}" type="pres">
      <dgm:prSet presAssocID="{E1DE9491-F190-4450-99B4-FEC66643D651}" presName="hierRoot3" presStyleCnt="0">
        <dgm:presLayoutVars>
          <dgm:hierBranch val="init"/>
        </dgm:presLayoutVars>
      </dgm:prSet>
      <dgm:spPr/>
    </dgm:pt>
    <dgm:pt modelId="{B0721FDC-E91A-4D16-B773-A9F27F6A36CB}" type="pres">
      <dgm:prSet presAssocID="{E1DE9491-F190-4450-99B4-FEC66643D651}" presName="rootComposite3" presStyleCnt="0"/>
      <dgm:spPr/>
    </dgm:pt>
    <dgm:pt modelId="{D67FAE69-DC57-4D95-AA6B-4958A405289F}" type="pres">
      <dgm:prSet presAssocID="{E1DE9491-F190-4450-99B4-FEC66643D651}" presName="rootText3" presStyleLbl="asst1" presStyleIdx="5" presStyleCnt="10" custLinFactNeighborX="-3444" custLinFactNeighborY="-9790">
        <dgm:presLayoutVars>
          <dgm:chPref val="3"/>
        </dgm:presLayoutVars>
      </dgm:prSet>
      <dgm:spPr/>
    </dgm:pt>
    <dgm:pt modelId="{718D9A37-C1F6-4440-B615-476D422F7FB5}" type="pres">
      <dgm:prSet presAssocID="{E1DE9491-F190-4450-99B4-FEC66643D651}" presName="rootConnector3" presStyleLbl="asst1" presStyleIdx="5" presStyleCnt="10"/>
      <dgm:spPr/>
    </dgm:pt>
    <dgm:pt modelId="{D7E5159F-018C-4992-89A7-5DDAB25E6C63}" type="pres">
      <dgm:prSet presAssocID="{E1DE9491-F190-4450-99B4-FEC66643D651}" presName="hierChild6" presStyleCnt="0"/>
      <dgm:spPr/>
    </dgm:pt>
    <dgm:pt modelId="{826272A2-B097-4E81-AF67-A9F526DDBA9D}" type="pres">
      <dgm:prSet presAssocID="{E1DE9491-F190-4450-99B4-FEC66643D651}" presName="hierChild7" presStyleCnt="0"/>
      <dgm:spPr/>
    </dgm:pt>
    <dgm:pt modelId="{5F0DC7EB-DA3E-4C75-AD6E-E8E07225EE7B}" type="pres">
      <dgm:prSet presAssocID="{8717AA0B-2BA8-43BE-B890-B5E103C5E88A}" presName="Name111" presStyleLbl="parChTrans1D4" presStyleIdx="3" presStyleCnt="7"/>
      <dgm:spPr/>
    </dgm:pt>
    <dgm:pt modelId="{F62C83EB-BE2A-418F-BF17-FDD20DAB84AE}" type="pres">
      <dgm:prSet presAssocID="{35864DFC-CE81-401C-AC74-764811325A56}" presName="hierRoot3" presStyleCnt="0">
        <dgm:presLayoutVars>
          <dgm:hierBranch val="init"/>
        </dgm:presLayoutVars>
      </dgm:prSet>
      <dgm:spPr/>
    </dgm:pt>
    <dgm:pt modelId="{FD9B5994-3E05-4160-A511-35A2BA468095}" type="pres">
      <dgm:prSet presAssocID="{35864DFC-CE81-401C-AC74-764811325A56}" presName="rootComposite3" presStyleCnt="0"/>
      <dgm:spPr/>
    </dgm:pt>
    <dgm:pt modelId="{D39732E7-848D-41C7-B819-00F8AFE9A3E2}" type="pres">
      <dgm:prSet presAssocID="{35864DFC-CE81-401C-AC74-764811325A56}" presName="rootText3" presStyleLbl="asst1" presStyleIdx="6" presStyleCnt="10" custLinFactX="-200000" custLinFactNeighborX="-274571" custLinFactNeighborY="-9790">
        <dgm:presLayoutVars>
          <dgm:chPref val="3"/>
        </dgm:presLayoutVars>
      </dgm:prSet>
      <dgm:spPr/>
    </dgm:pt>
    <dgm:pt modelId="{EC451859-C242-4BCA-A6A5-B102EC083273}" type="pres">
      <dgm:prSet presAssocID="{35864DFC-CE81-401C-AC74-764811325A56}" presName="rootConnector3" presStyleLbl="asst1" presStyleIdx="6" presStyleCnt="10"/>
      <dgm:spPr/>
    </dgm:pt>
    <dgm:pt modelId="{07316151-B056-4E9C-8CC8-9ECD6B25B078}" type="pres">
      <dgm:prSet presAssocID="{35864DFC-CE81-401C-AC74-764811325A56}" presName="hierChild6" presStyleCnt="0"/>
      <dgm:spPr/>
    </dgm:pt>
    <dgm:pt modelId="{7A23BF0B-0EE2-4CA7-BA99-B47E975A09ED}" type="pres">
      <dgm:prSet presAssocID="{35864DFC-CE81-401C-AC74-764811325A56}" presName="hierChild7" presStyleCnt="0"/>
      <dgm:spPr/>
    </dgm:pt>
    <dgm:pt modelId="{1536D453-0815-4098-A38C-69368443451C}" type="pres">
      <dgm:prSet presAssocID="{FF06C17C-896F-4C30-A15E-CDB02D6399C3}" presName="Name111" presStyleLbl="parChTrans1D4" presStyleIdx="4" presStyleCnt="7"/>
      <dgm:spPr/>
    </dgm:pt>
    <dgm:pt modelId="{238BD75C-60E2-42DC-88BE-1348EAD6B2CB}" type="pres">
      <dgm:prSet presAssocID="{81EDC8BA-FA76-4703-A979-F66DFC7BC59D}" presName="hierRoot3" presStyleCnt="0">
        <dgm:presLayoutVars>
          <dgm:hierBranch val="init"/>
        </dgm:presLayoutVars>
      </dgm:prSet>
      <dgm:spPr/>
    </dgm:pt>
    <dgm:pt modelId="{EAE640D3-4A38-46FF-9FE2-8036315CA870}" type="pres">
      <dgm:prSet presAssocID="{81EDC8BA-FA76-4703-A979-F66DFC7BC59D}" presName="rootComposite3" presStyleCnt="0"/>
      <dgm:spPr/>
    </dgm:pt>
    <dgm:pt modelId="{ACB58ED3-1EA4-43EE-88FE-FD77D74CB0C3}" type="pres">
      <dgm:prSet presAssocID="{81EDC8BA-FA76-4703-A979-F66DFC7BC59D}" presName="rootText3" presStyleLbl="asst1" presStyleIdx="7" presStyleCnt="10" custScaleX="154308" custLinFactX="-100000" custLinFactNeighborX="-153575">
        <dgm:presLayoutVars>
          <dgm:chPref val="3"/>
        </dgm:presLayoutVars>
      </dgm:prSet>
      <dgm:spPr/>
    </dgm:pt>
    <dgm:pt modelId="{FD5E1047-2DFD-4722-A79E-FA75E8A96058}" type="pres">
      <dgm:prSet presAssocID="{81EDC8BA-FA76-4703-A979-F66DFC7BC59D}" presName="rootConnector3" presStyleLbl="asst1" presStyleIdx="7" presStyleCnt="10"/>
      <dgm:spPr/>
    </dgm:pt>
    <dgm:pt modelId="{356CA51B-CEB5-496A-BCD2-B8FADE3541D0}" type="pres">
      <dgm:prSet presAssocID="{81EDC8BA-FA76-4703-A979-F66DFC7BC59D}" presName="hierChild6" presStyleCnt="0"/>
      <dgm:spPr/>
    </dgm:pt>
    <dgm:pt modelId="{508E7168-53B9-4A27-B3D2-0BD34FE67E0E}" type="pres">
      <dgm:prSet presAssocID="{81EDC8BA-FA76-4703-A979-F66DFC7BC59D}" presName="hierChild7" presStyleCnt="0"/>
      <dgm:spPr/>
    </dgm:pt>
    <dgm:pt modelId="{A6194D96-D11C-4BF8-88B8-973CA7C3B5AD}" type="pres">
      <dgm:prSet presAssocID="{31BBE8F5-6771-43C7-82EA-FCFD58F3F34F}" presName="Name111" presStyleLbl="parChTrans1D4" presStyleIdx="5" presStyleCnt="7"/>
      <dgm:spPr/>
    </dgm:pt>
    <dgm:pt modelId="{300ACF1A-BEA8-4EA7-B1DB-43091FDB9165}" type="pres">
      <dgm:prSet presAssocID="{AFE4D31B-582A-4E6A-9713-93442D04A544}" presName="hierRoot3" presStyleCnt="0">
        <dgm:presLayoutVars>
          <dgm:hierBranch val="init"/>
        </dgm:presLayoutVars>
      </dgm:prSet>
      <dgm:spPr/>
    </dgm:pt>
    <dgm:pt modelId="{B8D4B75F-CE1B-44F0-95C8-E277ECDC6B50}" type="pres">
      <dgm:prSet presAssocID="{AFE4D31B-582A-4E6A-9713-93442D04A544}" presName="rootComposite3" presStyleCnt="0"/>
      <dgm:spPr/>
    </dgm:pt>
    <dgm:pt modelId="{F54D0FE0-07DD-4DCD-800B-6D6D880DC246}" type="pres">
      <dgm:prSet presAssocID="{AFE4D31B-582A-4E6A-9713-93442D04A544}" presName="rootText3" presStyleLbl="asst1" presStyleIdx="8" presStyleCnt="10" custLinFactX="-27822" custLinFactNeighborX="-100000" custLinFactNeighborY="-31224">
        <dgm:presLayoutVars>
          <dgm:chPref val="3"/>
        </dgm:presLayoutVars>
      </dgm:prSet>
      <dgm:spPr/>
    </dgm:pt>
    <dgm:pt modelId="{1EDC80D3-9652-4082-9F1A-904B3B7B6FF6}" type="pres">
      <dgm:prSet presAssocID="{AFE4D31B-582A-4E6A-9713-93442D04A544}" presName="rootConnector3" presStyleLbl="asst1" presStyleIdx="8" presStyleCnt="10"/>
      <dgm:spPr/>
    </dgm:pt>
    <dgm:pt modelId="{9F5FCABC-6B7E-4384-B36D-289B0F85228D}" type="pres">
      <dgm:prSet presAssocID="{AFE4D31B-582A-4E6A-9713-93442D04A544}" presName="hierChild6" presStyleCnt="0"/>
      <dgm:spPr/>
    </dgm:pt>
    <dgm:pt modelId="{104E51E1-E921-4E25-9145-EC7CE6D37EC7}" type="pres">
      <dgm:prSet presAssocID="{AFE4D31B-582A-4E6A-9713-93442D04A544}" presName="hierChild7" presStyleCnt="0"/>
      <dgm:spPr/>
    </dgm:pt>
    <dgm:pt modelId="{3E1E6109-5062-4440-8D3E-02F6BFFE088A}" type="pres">
      <dgm:prSet presAssocID="{7E36E2B7-65CE-4FC1-80D5-970D07FBE70B}" presName="Name111" presStyleLbl="parChTrans1D4" presStyleIdx="6" presStyleCnt="7"/>
      <dgm:spPr/>
    </dgm:pt>
    <dgm:pt modelId="{8BFAF29B-8E7E-4452-9249-F9E31FAC99DE}" type="pres">
      <dgm:prSet presAssocID="{F6C1D9EE-BB45-490A-8919-B3262C33469E}" presName="hierRoot3" presStyleCnt="0">
        <dgm:presLayoutVars>
          <dgm:hierBranch val="init"/>
        </dgm:presLayoutVars>
      </dgm:prSet>
      <dgm:spPr/>
    </dgm:pt>
    <dgm:pt modelId="{DC97998C-12E5-43C3-957F-803D0EA84009}" type="pres">
      <dgm:prSet presAssocID="{F6C1D9EE-BB45-490A-8919-B3262C33469E}" presName="rootComposite3" presStyleCnt="0"/>
      <dgm:spPr/>
    </dgm:pt>
    <dgm:pt modelId="{47798D0A-4E71-4088-B097-74BC1E5C701F}" type="pres">
      <dgm:prSet presAssocID="{F6C1D9EE-BB45-490A-8919-B3262C33469E}" presName="rootText3" presStyleLbl="asst1" presStyleIdx="9" presStyleCnt="10" custScaleX="175941" custLinFactNeighborX="83584" custLinFactNeighborY="-1857">
        <dgm:presLayoutVars>
          <dgm:chPref val="3"/>
        </dgm:presLayoutVars>
      </dgm:prSet>
      <dgm:spPr/>
    </dgm:pt>
    <dgm:pt modelId="{E06FCBBA-02B4-4131-9D24-1C0F1483F215}" type="pres">
      <dgm:prSet presAssocID="{F6C1D9EE-BB45-490A-8919-B3262C33469E}" presName="rootConnector3" presStyleLbl="asst1" presStyleIdx="9" presStyleCnt="10"/>
      <dgm:spPr/>
    </dgm:pt>
    <dgm:pt modelId="{09092910-0378-4ECC-84B3-F9B60F4068D5}" type="pres">
      <dgm:prSet presAssocID="{F6C1D9EE-BB45-490A-8919-B3262C33469E}" presName="hierChild6" presStyleCnt="0"/>
      <dgm:spPr/>
    </dgm:pt>
    <dgm:pt modelId="{880448A0-BB4E-4DD2-980D-674B936C4B18}" type="pres">
      <dgm:prSet presAssocID="{F6C1D9EE-BB45-490A-8919-B3262C33469E}" presName="hierChild7" presStyleCnt="0"/>
      <dgm:spPr/>
    </dgm:pt>
  </dgm:ptLst>
  <dgm:cxnLst>
    <dgm:cxn modelId="{A34F930B-0DF7-4B84-B166-2CD73E057725}" type="presOf" srcId="{8717AA0B-2BA8-43BE-B890-B5E103C5E88A}" destId="{5F0DC7EB-DA3E-4C75-AD6E-E8E07225EE7B}" srcOrd="0" destOrd="0" presId="urn:microsoft.com/office/officeart/2005/8/layout/orgChart1"/>
    <dgm:cxn modelId="{0C5D1C61-5565-42AC-9406-B33C55E5098E}" srcId="{AF331A8E-F95C-4E0D-85FB-A77C4E3AC49A}" destId="{F81596EA-8D57-4E4E-8F20-B682109D4383}" srcOrd="0" destOrd="0" parTransId="{3C2896BB-6615-4B91-B43E-2137509E527E}" sibTransId="{D89D04DD-7F06-41BD-A6D6-CB693EACA5BE}"/>
    <dgm:cxn modelId="{AAEADC59-A4D9-4057-AAAC-EF4D3B5CD116}" srcId="{AB317E55-161C-4BFF-B24B-88C9539E3855}" destId="{E1DE9491-F190-4450-99B4-FEC66643D651}" srcOrd="0" destOrd="0" parTransId="{EFF9234F-80CF-4DB8-8EC0-7A7928BB7DB9}" sibTransId="{AA1937CF-2852-4183-81C5-5303AE598D64}"/>
    <dgm:cxn modelId="{CA2644D1-4F31-4A53-8A1B-B7ADB7EE6289}" type="presOf" srcId="{FB6B5619-CB42-4572-8F3B-9ADA9617CF05}" destId="{2F6C40CB-EF89-4D57-A5DF-0ABE7228F344}" srcOrd="1" destOrd="0" presId="urn:microsoft.com/office/officeart/2005/8/layout/orgChart1"/>
    <dgm:cxn modelId="{6C091104-2618-479A-BCB5-A16C8C90C980}" type="presOf" srcId="{448610DA-86D6-4A45-91D5-3C80F569ADD6}" destId="{B0F6C299-2A73-4A6E-B089-7D5CC38E90EE}" srcOrd="0" destOrd="0" presId="urn:microsoft.com/office/officeart/2005/8/layout/orgChart1"/>
    <dgm:cxn modelId="{224321A7-E829-4AD1-B238-0DAFA58C8845}" type="presOf" srcId="{F6C1D9EE-BB45-490A-8919-B3262C33469E}" destId="{47798D0A-4E71-4088-B097-74BC1E5C701F}" srcOrd="0" destOrd="0" presId="urn:microsoft.com/office/officeart/2005/8/layout/orgChart1"/>
    <dgm:cxn modelId="{7595E52F-6178-4559-B027-4809F4C4A773}" srcId="{41619C37-2AF7-4002-AC6B-24A7564E98AF}" destId="{448610DA-86D6-4A45-91D5-3C80F569ADD6}" srcOrd="0" destOrd="0" parTransId="{3471FEEA-7065-451C-B7A2-EE58406AC65A}" sibTransId="{B78468EC-54D6-4ACF-BE67-30E3237936AB}"/>
    <dgm:cxn modelId="{166AD6DD-C34C-4968-AB62-866643872B66}" srcId="{35864DFC-CE81-401C-AC74-764811325A56}" destId="{81EDC8BA-FA76-4703-A979-F66DFC7BC59D}" srcOrd="0" destOrd="0" parTransId="{FF06C17C-896F-4C30-A15E-CDB02D6399C3}" sibTransId="{DE72B862-9CC2-49D0-857E-697C6D22BE76}"/>
    <dgm:cxn modelId="{23C5D164-1263-412A-838D-2C72257B6DFA}" type="presOf" srcId="{3471FEEA-7065-451C-B7A2-EE58406AC65A}" destId="{10CEA941-4537-4D3A-8A69-D1D4D85A280F}" srcOrd="0" destOrd="0" presId="urn:microsoft.com/office/officeart/2005/8/layout/orgChart1"/>
    <dgm:cxn modelId="{0389AB3C-848D-4E89-AD46-20F0F8ABD579}" type="presOf" srcId="{AB317E55-161C-4BFF-B24B-88C9539E3855}" destId="{20E491F0-3D7A-4BA8-A92E-111F794A0CC5}" srcOrd="0" destOrd="0" presId="urn:microsoft.com/office/officeart/2005/8/layout/orgChart1"/>
    <dgm:cxn modelId="{A7CF901A-5708-44B5-BAB1-254E44909C11}" srcId="{F81596EA-8D57-4E4E-8F20-B682109D4383}" destId="{AB317E55-161C-4BFF-B24B-88C9539E3855}" srcOrd="0" destOrd="0" parTransId="{744D0CB9-512B-4E53-B11A-579F80D7B062}" sibTransId="{D885C39D-EF0F-4AF2-9862-7B04697BA5B0}"/>
    <dgm:cxn modelId="{126D6A11-016E-4FB3-BF14-0D78ED617C01}" type="presOf" srcId="{81EDC8BA-FA76-4703-A979-F66DFC7BC59D}" destId="{ACB58ED3-1EA4-43EE-88FE-FD77D74CB0C3}" srcOrd="0" destOrd="0" presId="urn:microsoft.com/office/officeart/2005/8/layout/orgChart1"/>
    <dgm:cxn modelId="{85E7BCEA-B715-4AFF-A863-EFDDD54393CE}" type="presOf" srcId="{35864DFC-CE81-401C-AC74-764811325A56}" destId="{EC451859-C242-4BCA-A6A5-B102EC083273}" srcOrd="1" destOrd="0" presId="urn:microsoft.com/office/officeart/2005/8/layout/orgChart1"/>
    <dgm:cxn modelId="{8C9FCBCB-4B43-42AA-BBB2-2EE27E0A15E3}" type="presOf" srcId="{F6C1D9EE-BB45-490A-8919-B3262C33469E}" destId="{E06FCBBA-02B4-4131-9D24-1C0F1483F215}" srcOrd="1" destOrd="0" presId="urn:microsoft.com/office/officeart/2005/8/layout/orgChart1"/>
    <dgm:cxn modelId="{E696BAAD-C085-4F0E-BDC3-CF2E8569464C}" type="presOf" srcId="{FF06C17C-896F-4C30-A15E-CDB02D6399C3}" destId="{1536D453-0815-4098-A38C-69368443451C}" srcOrd="0" destOrd="0" presId="urn:microsoft.com/office/officeart/2005/8/layout/orgChart1"/>
    <dgm:cxn modelId="{24470911-1AB8-4296-AD0D-D202052F897B}" srcId="{F81596EA-8D57-4E4E-8F20-B682109D4383}" destId="{AFE4D31B-582A-4E6A-9713-93442D04A544}" srcOrd="1" destOrd="0" parTransId="{31BBE8F5-6771-43C7-82EA-FCFD58F3F34F}" sibTransId="{CE4ECA0B-60A0-4F94-A037-4BE594020AA3}"/>
    <dgm:cxn modelId="{D7E449F8-C067-4E5B-8684-6366337F0CE9}" srcId="{FB6B5619-CB42-4572-8F3B-9ADA9617CF05}" destId="{AF331A8E-F95C-4E0D-85FB-A77C4E3AC49A}" srcOrd="0" destOrd="0" parTransId="{292C12A2-F2FD-4680-9742-2438A600190D}" sibTransId="{D9376567-B204-4BB9-A1AD-9ED9360AF7EA}"/>
    <dgm:cxn modelId="{C991A1A0-9F40-4F34-A4A9-FD0CADFCE800}" type="presOf" srcId="{AF331A8E-F95C-4E0D-85FB-A77C4E3AC49A}" destId="{BE1C2B74-1566-4AF8-A4BD-E64DC92155B4}" srcOrd="0" destOrd="0" presId="urn:microsoft.com/office/officeart/2005/8/layout/orgChart1"/>
    <dgm:cxn modelId="{E97A9C38-5E1B-445F-B0BC-80898CDF8884}" srcId="{4863A6B8-450A-403B-8788-ED65E5A8997C}" destId="{41619C37-2AF7-4002-AC6B-24A7564E98AF}" srcOrd="0" destOrd="0" parTransId="{621912B6-600A-4B0A-89AD-8730C82657E2}" sibTransId="{C8113A9C-F8FD-4E90-97A9-5C8EB3943A63}"/>
    <dgm:cxn modelId="{984F1CF2-85DC-439B-BF18-C9CEF5E4FC5C}" type="presOf" srcId="{AF331A8E-F95C-4E0D-85FB-A77C4E3AC49A}" destId="{88736C1E-6E9A-4C3C-B58E-57BF2867626A}" srcOrd="1" destOrd="0" presId="urn:microsoft.com/office/officeart/2005/8/layout/orgChart1"/>
    <dgm:cxn modelId="{58867178-23D7-42AC-BF01-FD454F4E3AE9}" type="presOf" srcId="{AFE4D31B-582A-4E6A-9713-93442D04A544}" destId="{1EDC80D3-9652-4082-9F1A-904B3B7B6FF6}" srcOrd="1" destOrd="0" presId="urn:microsoft.com/office/officeart/2005/8/layout/orgChart1"/>
    <dgm:cxn modelId="{F31CD515-3109-4C21-A197-0D2401F5B960}" type="presOf" srcId="{448610DA-86D6-4A45-91D5-3C80F569ADD6}" destId="{5F7F29F2-FA9A-4CE2-A9DD-EE388905B217}" srcOrd="1" destOrd="0" presId="urn:microsoft.com/office/officeart/2005/8/layout/orgChart1"/>
    <dgm:cxn modelId="{BD60A7CA-B5F7-4E64-A2CF-C0E56999D727}" srcId="{41619C37-2AF7-4002-AC6B-24A7564E98AF}" destId="{FB6B5619-CB42-4572-8F3B-9ADA9617CF05}" srcOrd="1" destOrd="0" parTransId="{04BC142B-614C-41A9-B439-21D9DBF3F9AA}" sibTransId="{985F929B-5418-4030-B33B-7DB9AA845BC4}"/>
    <dgm:cxn modelId="{3DFE717B-BCCF-4900-83CB-B5B31CB33544}" type="presOf" srcId="{35864DFC-CE81-401C-AC74-764811325A56}" destId="{D39732E7-848D-41C7-B819-00F8AFE9A3E2}" srcOrd="0" destOrd="0" presId="urn:microsoft.com/office/officeart/2005/8/layout/orgChart1"/>
    <dgm:cxn modelId="{41294018-54F4-43E4-B9FC-4DF1906B3414}" type="presOf" srcId="{81EDC8BA-FA76-4703-A979-F66DFC7BC59D}" destId="{FD5E1047-2DFD-4722-A79E-FA75E8A96058}" srcOrd="1" destOrd="0" presId="urn:microsoft.com/office/officeart/2005/8/layout/orgChart1"/>
    <dgm:cxn modelId="{6A6AB9AE-7EE8-47AD-8F61-9EDC85D244B1}" type="presOf" srcId="{AB317E55-161C-4BFF-B24B-88C9539E3855}" destId="{8A10FAB0-895F-4D1F-B3C8-9E51837103C4}" srcOrd="1" destOrd="0" presId="urn:microsoft.com/office/officeart/2005/8/layout/orgChart1"/>
    <dgm:cxn modelId="{1AD333B7-1651-4D01-8F9D-4F2733834CD4}" type="presOf" srcId="{F81596EA-8D57-4E4E-8F20-B682109D4383}" destId="{FA3D4A8C-61C8-4DEB-87E8-1EF28749AFF2}" srcOrd="0" destOrd="0" presId="urn:microsoft.com/office/officeart/2005/8/layout/orgChart1"/>
    <dgm:cxn modelId="{42FBFC30-4A10-4822-BC88-527F216CB7A8}" type="presOf" srcId="{04BC142B-614C-41A9-B439-21D9DBF3F9AA}" destId="{8EA85112-ED8F-4354-B61B-AA7227F45F5C}" srcOrd="0" destOrd="0" presId="urn:microsoft.com/office/officeart/2005/8/layout/orgChart1"/>
    <dgm:cxn modelId="{A6EC4DAB-D2B5-4F46-911A-274D695DB543}" type="presOf" srcId="{41619C37-2AF7-4002-AC6B-24A7564E98AF}" destId="{A7F5B194-A4AA-461E-95A6-333F71BB5612}" srcOrd="0" destOrd="0" presId="urn:microsoft.com/office/officeart/2005/8/layout/orgChart1"/>
    <dgm:cxn modelId="{DDC46C5E-93CB-432C-AC82-6C622ECF3618}" type="presOf" srcId="{3C2896BB-6615-4B91-B43E-2137509E527E}" destId="{A2123538-2654-4C40-B46C-C6BB058F1450}" srcOrd="0" destOrd="0" presId="urn:microsoft.com/office/officeart/2005/8/layout/orgChart1"/>
    <dgm:cxn modelId="{DB4206A3-112C-4DB7-B8BA-947BDF85818B}" type="presOf" srcId="{F81596EA-8D57-4E4E-8F20-B682109D4383}" destId="{D1587953-FA64-453E-97C2-E58567868952}" srcOrd="1" destOrd="0" presId="urn:microsoft.com/office/officeart/2005/8/layout/orgChart1"/>
    <dgm:cxn modelId="{32BA8E90-E14B-468F-BCF7-2A77E105E6B6}" type="presOf" srcId="{AFE4D31B-582A-4E6A-9713-93442D04A544}" destId="{F54D0FE0-07DD-4DCD-800B-6D6D880DC246}" srcOrd="0" destOrd="0" presId="urn:microsoft.com/office/officeart/2005/8/layout/orgChart1"/>
    <dgm:cxn modelId="{479DDC88-C859-47E5-A233-F54EDF5421AD}" type="presOf" srcId="{7E36E2B7-65CE-4FC1-80D5-970D07FBE70B}" destId="{3E1E6109-5062-4440-8D3E-02F6BFFE088A}" srcOrd="0" destOrd="0" presId="urn:microsoft.com/office/officeart/2005/8/layout/orgChart1"/>
    <dgm:cxn modelId="{4F5A03EB-0CB8-40E9-BDE4-6FE11B4A714D}" type="presOf" srcId="{31BBE8F5-6771-43C7-82EA-FCFD58F3F34F}" destId="{A6194D96-D11C-4BF8-88B8-973CA7C3B5AD}" srcOrd="0" destOrd="0" presId="urn:microsoft.com/office/officeart/2005/8/layout/orgChart1"/>
    <dgm:cxn modelId="{0962AF20-793B-4DE2-ABE3-066991D0019B}" srcId="{AFE4D31B-582A-4E6A-9713-93442D04A544}" destId="{F6C1D9EE-BB45-490A-8919-B3262C33469E}" srcOrd="0" destOrd="0" parTransId="{7E36E2B7-65CE-4FC1-80D5-970D07FBE70B}" sibTransId="{2B7B29E5-A194-4DAD-9E79-C4F34EC627B4}"/>
    <dgm:cxn modelId="{BBB11C84-A101-4FCE-8EAB-1B1F50E0BF5C}" type="presOf" srcId="{292C12A2-F2FD-4680-9742-2438A600190D}" destId="{E5599FEA-E182-4E6C-9620-A780216E168A}" srcOrd="0" destOrd="0" presId="urn:microsoft.com/office/officeart/2005/8/layout/orgChart1"/>
    <dgm:cxn modelId="{81353D23-9146-41B4-B4F9-01D43F2AE518}" type="presOf" srcId="{E1DE9491-F190-4450-99B4-FEC66643D651}" destId="{D67FAE69-DC57-4D95-AA6B-4958A405289F}" srcOrd="0" destOrd="0" presId="urn:microsoft.com/office/officeart/2005/8/layout/orgChart1"/>
    <dgm:cxn modelId="{D22D3F2E-6EF4-4F6B-AFA8-4B03ABAA23CC}" type="presOf" srcId="{FB6B5619-CB42-4572-8F3B-9ADA9617CF05}" destId="{7AF4F7C4-393F-4ADF-9E45-AED02A3ABAA6}" srcOrd="0" destOrd="0" presId="urn:microsoft.com/office/officeart/2005/8/layout/orgChart1"/>
    <dgm:cxn modelId="{E6F4711A-2AA9-4B50-ABD9-6D667B6CB7E0}" type="presOf" srcId="{41619C37-2AF7-4002-AC6B-24A7564E98AF}" destId="{347E2F44-0747-4EC9-A224-DAF94E4AD2AE}" srcOrd="1" destOrd="0" presId="urn:microsoft.com/office/officeart/2005/8/layout/orgChart1"/>
    <dgm:cxn modelId="{AE46F8E1-45B2-48A5-ADDF-5F31B6521C5E}" srcId="{AB317E55-161C-4BFF-B24B-88C9539E3855}" destId="{35864DFC-CE81-401C-AC74-764811325A56}" srcOrd="1" destOrd="0" parTransId="{8717AA0B-2BA8-43BE-B890-B5E103C5E88A}" sibTransId="{DBF501C3-27F3-4009-AD9B-DCA5A52774B9}"/>
    <dgm:cxn modelId="{D010003A-B960-4721-8AED-1E15A56710A5}" type="presOf" srcId="{744D0CB9-512B-4E53-B11A-579F80D7B062}" destId="{B3446D00-EC07-4135-98F5-8D70FC060447}" srcOrd="0" destOrd="0" presId="urn:microsoft.com/office/officeart/2005/8/layout/orgChart1"/>
    <dgm:cxn modelId="{860B2F69-6019-4A83-8F1C-DC6FF3BEC758}" type="presOf" srcId="{4863A6B8-450A-403B-8788-ED65E5A8997C}" destId="{B59B65DB-8D72-4F2E-B871-FD25DE6A625D}" srcOrd="0" destOrd="0" presId="urn:microsoft.com/office/officeart/2005/8/layout/orgChart1"/>
    <dgm:cxn modelId="{F6B3C542-A137-443D-8794-D62D70BB2866}" type="presOf" srcId="{EFF9234F-80CF-4DB8-8EC0-7A7928BB7DB9}" destId="{E0A351D9-42E1-4A95-AAF8-AAEBB8B39355}" srcOrd="0" destOrd="0" presId="urn:microsoft.com/office/officeart/2005/8/layout/orgChart1"/>
    <dgm:cxn modelId="{AD80EA91-DA92-43E1-AAA4-2791B794273A}" type="presOf" srcId="{E1DE9491-F190-4450-99B4-FEC66643D651}" destId="{718D9A37-C1F6-4440-B615-476D422F7FB5}" srcOrd="1" destOrd="0" presId="urn:microsoft.com/office/officeart/2005/8/layout/orgChart1"/>
    <dgm:cxn modelId="{17AF616C-964E-4EB5-9277-7A46394FE607}" type="presParOf" srcId="{B59B65DB-8D72-4F2E-B871-FD25DE6A625D}" destId="{23237145-33D8-4584-9F75-22B196663E64}" srcOrd="0" destOrd="0" presId="urn:microsoft.com/office/officeart/2005/8/layout/orgChart1"/>
    <dgm:cxn modelId="{0E68EC32-4FA4-4A98-A523-3C36A85C258D}" type="presParOf" srcId="{23237145-33D8-4584-9F75-22B196663E64}" destId="{B320838C-D7FB-4008-9A06-32395C46A71A}" srcOrd="0" destOrd="0" presId="urn:microsoft.com/office/officeart/2005/8/layout/orgChart1"/>
    <dgm:cxn modelId="{F9E49CE0-B74E-4A2A-9C41-470DE6D67BC8}" type="presParOf" srcId="{B320838C-D7FB-4008-9A06-32395C46A71A}" destId="{A7F5B194-A4AA-461E-95A6-333F71BB5612}" srcOrd="0" destOrd="0" presId="urn:microsoft.com/office/officeart/2005/8/layout/orgChart1"/>
    <dgm:cxn modelId="{2AB9630D-3F7D-47B3-8B4A-58FBDBF9DC02}" type="presParOf" srcId="{B320838C-D7FB-4008-9A06-32395C46A71A}" destId="{347E2F44-0747-4EC9-A224-DAF94E4AD2AE}" srcOrd="1" destOrd="0" presId="urn:microsoft.com/office/officeart/2005/8/layout/orgChart1"/>
    <dgm:cxn modelId="{250D7975-BD8D-4BF8-94E0-24786B206758}" type="presParOf" srcId="{23237145-33D8-4584-9F75-22B196663E64}" destId="{B2990C1E-B35D-4B5D-9409-DF69B8A6ED20}" srcOrd="1" destOrd="0" presId="urn:microsoft.com/office/officeart/2005/8/layout/orgChart1"/>
    <dgm:cxn modelId="{D4C85DE5-40D1-4216-BC35-720346369F27}" type="presParOf" srcId="{23237145-33D8-4584-9F75-22B196663E64}" destId="{1C336B91-603C-460F-BDCB-BC04DB23C99B}" srcOrd="2" destOrd="0" presId="urn:microsoft.com/office/officeart/2005/8/layout/orgChart1"/>
    <dgm:cxn modelId="{734269CA-A6AB-4340-9F84-DDFB118CF541}" type="presParOf" srcId="{1C336B91-603C-460F-BDCB-BC04DB23C99B}" destId="{10CEA941-4537-4D3A-8A69-D1D4D85A280F}" srcOrd="0" destOrd="0" presId="urn:microsoft.com/office/officeart/2005/8/layout/orgChart1"/>
    <dgm:cxn modelId="{7E2C4E27-CDE9-4802-972B-F992515F6451}" type="presParOf" srcId="{1C336B91-603C-460F-BDCB-BC04DB23C99B}" destId="{75CE490C-3284-43F1-95FC-031B01656654}" srcOrd="1" destOrd="0" presId="urn:microsoft.com/office/officeart/2005/8/layout/orgChart1"/>
    <dgm:cxn modelId="{DE87699F-6690-4F2D-9AE8-4A05942BFB6E}" type="presParOf" srcId="{75CE490C-3284-43F1-95FC-031B01656654}" destId="{683C6A69-3B2F-4628-9C13-97863ECB1755}" srcOrd="0" destOrd="0" presId="urn:microsoft.com/office/officeart/2005/8/layout/orgChart1"/>
    <dgm:cxn modelId="{8A924A46-3E7E-4D5C-BF61-7714C133753D}" type="presParOf" srcId="{683C6A69-3B2F-4628-9C13-97863ECB1755}" destId="{B0F6C299-2A73-4A6E-B089-7D5CC38E90EE}" srcOrd="0" destOrd="0" presId="urn:microsoft.com/office/officeart/2005/8/layout/orgChart1"/>
    <dgm:cxn modelId="{924A4698-EA5D-4F16-8563-B72873A2D53C}" type="presParOf" srcId="{683C6A69-3B2F-4628-9C13-97863ECB1755}" destId="{5F7F29F2-FA9A-4CE2-A9DD-EE388905B217}" srcOrd="1" destOrd="0" presId="urn:microsoft.com/office/officeart/2005/8/layout/orgChart1"/>
    <dgm:cxn modelId="{19EF8984-1CC5-4785-A82F-4487A9B35132}" type="presParOf" srcId="{75CE490C-3284-43F1-95FC-031B01656654}" destId="{4E6F2454-3212-40D0-90B6-7B29315D22DC}" srcOrd="1" destOrd="0" presId="urn:microsoft.com/office/officeart/2005/8/layout/orgChart1"/>
    <dgm:cxn modelId="{D6C29177-0CCA-4D3E-8F0F-589CA67BEB06}" type="presParOf" srcId="{75CE490C-3284-43F1-95FC-031B01656654}" destId="{A9A8C6CC-EBDB-4294-8201-5F0FD51CB0A4}" srcOrd="2" destOrd="0" presId="urn:microsoft.com/office/officeart/2005/8/layout/orgChart1"/>
    <dgm:cxn modelId="{D07334AD-57C4-46F7-9F1D-CD2463EFB771}" type="presParOf" srcId="{1C336B91-603C-460F-BDCB-BC04DB23C99B}" destId="{8EA85112-ED8F-4354-B61B-AA7227F45F5C}" srcOrd="2" destOrd="0" presId="urn:microsoft.com/office/officeart/2005/8/layout/orgChart1"/>
    <dgm:cxn modelId="{AE902205-2366-4C4E-94CA-1A6EA74B4DDD}" type="presParOf" srcId="{1C336B91-603C-460F-BDCB-BC04DB23C99B}" destId="{D2A62AB0-30C2-43A8-8B6F-7862298CB4CF}" srcOrd="3" destOrd="0" presId="urn:microsoft.com/office/officeart/2005/8/layout/orgChart1"/>
    <dgm:cxn modelId="{EF970616-535C-4470-B8BD-284B63CE9EA8}" type="presParOf" srcId="{D2A62AB0-30C2-43A8-8B6F-7862298CB4CF}" destId="{A4C5884A-C96F-46C0-A4C7-4D2EB5DE1760}" srcOrd="0" destOrd="0" presId="urn:microsoft.com/office/officeart/2005/8/layout/orgChart1"/>
    <dgm:cxn modelId="{AD8E06F7-2C69-406A-9088-4F669344BBE8}" type="presParOf" srcId="{A4C5884A-C96F-46C0-A4C7-4D2EB5DE1760}" destId="{7AF4F7C4-393F-4ADF-9E45-AED02A3ABAA6}" srcOrd="0" destOrd="0" presId="urn:microsoft.com/office/officeart/2005/8/layout/orgChart1"/>
    <dgm:cxn modelId="{8284F393-B258-495C-BD11-652B04677D7F}" type="presParOf" srcId="{A4C5884A-C96F-46C0-A4C7-4D2EB5DE1760}" destId="{2F6C40CB-EF89-4D57-A5DF-0ABE7228F344}" srcOrd="1" destOrd="0" presId="urn:microsoft.com/office/officeart/2005/8/layout/orgChart1"/>
    <dgm:cxn modelId="{3C09594B-4561-45C0-AE70-736FF9329A0C}" type="presParOf" srcId="{D2A62AB0-30C2-43A8-8B6F-7862298CB4CF}" destId="{7814AEF1-9500-4C40-B767-EA37EAED401E}" srcOrd="1" destOrd="0" presId="urn:microsoft.com/office/officeart/2005/8/layout/orgChart1"/>
    <dgm:cxn modelId="{8F7D1486-3CC6-4DE4-831C-DB54F66E3F35}" type="presParOf" srcId="{D2A62AB0-30C2-43A8-8B6F-7862298CB4CF}" destId="{75487EAC-6BAD-4E8E-BBFA-7958D686FDC2}" srcOrd="2" destOrd="0" presId="urn:microsoft.com/office/officeart/2005/8/layout/orgChart1"/>
    <dgm:cxn modelId="{1837DADE-BB51-499B-952E-C2D2CB8C46F8}" type="presParOf" srcId="{75487EAC-6BAD-4E8E-BBFA-7958D686FDC2}" destId="{E5599FEA-E182-4E6C-9620-A780216E168A}" srcOrd="0" destOrd="0" presId="urn:microsoft.com/office/officeart/2005/8/layout/orgChart1"/>
    <dgm:cxn modelId="{78123A78-F1D8-481E-83E1-6D53EA970D58}" type="presParOf" srcId="{75487EAC-6BAD-4E8E-BBFA-7958D686FDC2}" destId="{502E95B9-0E23-4755-BD5D-6CF5FA97910D}" srcOrd="1" destOrd="0" presId="urn:microsoft.com/office/officeart/2005/8/layout/orgChart1"/>
    <dgm:cxn modelId="{0106ED6A-EDDA-4972-AA3F-E9AF43919354}" type="presParOf" srcId="{502E95B9-0E23-4755-BD5D-6CF5FA97910D}" destId="{04E61CE6-890D-42F0-A990-C81BCD4FEE42}" srcOrd="0" destOrd="0" presId="urn:microsoft.com/office/officeart/2005/8/layout/orgChart1"/>
    <dgm:cxn modelId="{51290E8D-81D8-4A90-905B-79C154BAD95A}" type="presParOf" srcId="{04E61CE6-890D-42F0-A990-C81BCD4FEE42}" destId="{BE1C2B74-1566-4AF8-A4BD-E64DC92155B4}" srcOrd="0" destOrd="0" presId="urn:microsoft.com/office/officeart/2005/8/layout/orgChart1"/>
    <dgm:cxn modelId="{BB9B8690-88C4-4C89-ADF4-530C2596407A}" type="presParOf" srcId="{04E61CE6-890D-42F0-A990-C81BCD4FEE42}" destId="{88736C1E-6E9A-4C3C-B58E-57BF2867626A}" srcOrd="1" destOrd="0" presId="urn:microsoft.com/office/officeart/2005/8/layout/orgChart1"/>
    <dgm:cxn modelId="{29B01897-8832-41BB-B3D8-853D6334EA19}" type="presParOf" srcId="{502E95B9-0E23-4755-BD5D-6CF5FA97910D}" destId="{08871A55-3E65-48AE-8EC2-41FB55B73843}" srcOrd="1" destOrd="0" presId="urn:microsoft.com/office/officeart/2005/8/layout/orgChart1"/>
    <dgm:cxn modelId="{8F0CAD50-60F7-4813-8A60-ADE3CBBB3EDC}" type="presParOf" srcId="{502E95B9-0E23-4755-BD5D-6CF5FA97910D}" destId="{59F4F5A2-28C8-4162-BB2A-5CDE55E5351C}" srcOrd="2" destOrd="0" presId="urn:microsoft.com/office/officeart/2005/8/layout/orgChart1"/>
    <dgm:cxn modelId="{17F76193-B228-43BA-8D4B-025755F0E8A2}" type="presParOf" srcId="{59F4F5A2-28C8-4162-BB2A-5CDE55E5351C}" destId="{A2123538-2654-4C40-B46C-C6BB058F1450}" srcOrd="0" destOrd="0" presId="urn:microsoft.com/office/officeart/2005/8/layout/orgChart1"/>
    <dgm:cxn modelId="{2256454C-0F61-452A-BE72-40C51305918A}" type="presParOf" srcId="{59F4F5A2-28C8-4162-BB2A-5CDE55E5351C}" destId="{467E7ED9-E985-4644-A34C-26644CDF8DF0}" srcOrd="1" destOrd="0" presId="urn:microsoft.com/office/officeart/2005/8/layout/orgChart1"/>
    <dgm:cxn modelId="{5CBB948C-7012-4305-B623-27CCF2A05EFF}" type="presParOf" srcId="{467E7ED9-E985-4644-A34C-26644CDF8DF0}" destId="{1C53CB5E-E9D1-440B-A399-448C1E780411}" srcOrd="0" destOrd="0" presId="urn:microsoft.com/office/officeart/2005/8/layout/orgChart1"/>
    <dgm:cxn modelId="{5CECB139-9CE5-4B14-A7FC-924A16433C32}" type="presParOf" srcId="{1C53CB5E-E9D1-440B-A399-448C1E780411}" destId="{FA3D4A8C-61C8-4DEB-87E8-1EF28749AFF2}" srcOrd="0" destOrd="0" presId="urn:microsoft.com/office/officeart/2005/8/layout/orgChart1"/>
    <dgm:cxn modelId="{CC3B78E6-62DE-4ADA-B213-231FEF05D35D}" type="presParOf" srcId="{1C53CB5E-E9D1-440B-A399-448C1E780411}" destId="{D1587953-FA64-453E-97C2-E58567868952}" srcOrd="1" destOrd="0" presId="urn:microsoft.com/office/officeart/2005/8/layout/orgChart1"/>
    <dgm:cxn modelId="{43D165EF-A682-4A76-8810-8A20E2BE265C}" type="presParOf" srcId="{467E7ED9-E985-4644-A34C-26644CDF8DF0}" destId="{668635E9-9300-43C8-8C13-F88994372E5C}" srcOrd="1" destOrd="0" presId="urn:microsoft.com/office/officeart/2005/8/layout/orgChart1"/>
    <dgm:cxn modelId="{A86CD2FB-CD8F-41C4-B996-08FCDFF6C653}" type="presParOf" srcId="{467E7ED9-E985-4644-A34C-26644CDF8DF0}" destId="{0F7B7009-3737-4509-B3C2-D51620C79126}" srcOrd="2" destOrd="0" presId="urn:microsoft.com/office/officeart/2005/8/layout/orgChart1"/>
    <dgm:cxn modelId="{783D4864-28FB-4FD9-88B2-999BD6F74645}" type="presParOf" srcId="{0F7B7009-3737-4509-B3C2-D51620C79126}" destId="{B3446D00-EC07-4135-98F5-8D70FC060447}" srcOrd="0" destOrd="0" presId="urn:microsoft.com/office/officeart/2005/8/layout/orgChart1"/>
    <dgm:cxn modelId="{CFDA3902-96DF-47BC-A419-A40450CA0100}" type="presParOf" srcId="{0F7B7009-3737-4509-B3C2-D51620C79126}" destId="{4EF3FF64-B386-46A8-818B-91E740EE6CC5}" srcOrd="1" destOrd="0" presId="urn:microsoft.com/office/officeart/2005/8/layout/orgChart1"/>
    <dgm:cxn modelId="{00569F39-3304-4002-BCFC-142F8F5DDC48}" type="presParOf" srcId="{4EF3FF64-B386-46A8-818B-91E740EE6CC5}" destId="{96F55701-F878-41B8-837C-29EE3FF5DA29}" srcOrd="0" destOrd="0" presId="urn:microsoft.com/office/officeart/2005/8/layout/orgChart1"/>
    <dgm:cxn modelId="{270B2CB4-F433-428C-AAA0-DBFFB1807462}" type="presParOf" srcId="{96F55701-F878-41B8-837C-29EE3FF5DA29}" destId="{20E491F0-3D7A-4BA8-A92E-111F794A0CC5}" srcOrd="0" destOrd="0" presId="urn:microsoft.com/office/officeart/2005/8/layout/orgChart1"/>
    <dgm:cxn modelId="{8D3E7BB6-1863-44D0-992C-06E0035FFF94}" type="presParOf" srcId="{96F55701-F878-41B8-837C-29EE3FF5DA29}" destId="{8A10FAB0-895F-4D1F-B3C8-9E51837103C4}" srcOrd="1" destOrd="0" presId="urn:microsoft.com/office/officeart/2005/8/layout/orgChart1"/>
    <dgm:cxn modelId="{5FCA9337-C2CC-4FE7-B50A-53866BA66B8A}" type="presParOf" srcId="{4EF3FF64-B386-46A8-818B-91E740EE6CC5}" destId="{B3CE10C0-39AF-4B0A-B1C7-9D06FBE5F803}" srcOrd="1" destOrd="0" presId="urn:microsoft.com/office/officeart/2005/8/layout/orgChart1"/>
    <dgm:cxn modelId="{18D7C267-76BA-4823-8E9B-30DF0D1495F4}" type="presParOf" srcId="{4EF3FF64-B386-46A8-818B-91E740EE6CC5}" destId="{517B56CB-EC9F-4F97-ADCE-5C40B99110ED}" srcOrd="2" destOrd="0" presId="urn:microsoft.com/office/officeart/2005/8/layout/orgChart1"/>
    <dgm:cxn modelId="{8FE0060E-849F-451A-ADAE-B96C3BBB2328}" type="presParOf" srcId="{517B56CB-EC9F-4F97-ADCE-5C40B99110ED}" destId="{E0A351D9-42E1-4A95-AAF8-AAEBB8B39355}" srcOrd="0" destOrd="0" presId="urn:microsoft.com/office/officeart/2005/8/layout/orgChart1"/>
    <dgm:cxn modelId="{67BCA686-D85E-43EB-A5FA-D6BB62702717}" type="presParOf" srcId="{517B56CB-EC9F-4F97-ADCE-5C40B99110ED}" destId="{19FAE727-D43D-41D6-B2BD-B1CF7BC04BDC}" srcOrd="1" destOrd="0" presId="urn:microsoft.com/office/officeart/2005/8/layout/orgChart1"/>
    <dgm:cxn modelId="{26427639-7C08-4796-8CDB-86AA13F5BF84}" type="presParOf" srcId="{19FAE727-D43D-41D6-B2BD-B1CF7BC04BDC}" destId="{B0721FDC-E91A-4D16-B773-A9F27F6A36CB}" srcOrd="0" destOrd="0" presId="urn:microsoft.com/office/officeart/2005/8/layout/orgChart1"/>
    <dgm:cxn modelId="{34F11152-20DA-475E-AAB8-6C017913E324}" type="presParOf" srcId="{B0721FDC-E91A-4D16-B773-A9F27F6A36CB}" destId="{D67FAE69-DC57-4D95-AA6B-4958A405289F}" srcOrd="0" destOrd="0" presId="urn:microsoft.com/office/officeart/2005/8/layout/orgChart1"/>
    <dgm:cxn modelId="{0AFE2068-5449-4437-B214-A0D158DFAC0F}" type="presParOf" srcId="{B0721FDC-E91A-4D16-B773-A9F27F6A36CB}" destId="{718D9A37-C1F6-4440-B615-476D422F7FB5}" srcOrd="1" destOrd="0" presId="urn:microsoft.com/office/officeart/2005/8/layout/orgChart1"/>
    <dgm:cxn modelId="{2849B6D2-FF6B-4D77-8D72-AA6398105401}" type="presParOf" srcId="{19FAE727-D43D-41D6-B2BD-B1CF7BC04BDC}" destId="{D7E5159F-018C-4992-89A7-5DDAB25E6C63}" srcOrd="1" destOrd="0" presId="urn:microsoft.com/office/officeart/2005/8/layout/orgChart1"/>
    <dgm:cxn modelId="{35A85D49-16D8-4A88-BD8E-67F5E43BB3A2}" type="presParOf" srcId="{19FAE727-D43D-41D6-B2BD-B1CF7BC04BDC}" destId="{826272A2-B097-4E81-AF67-A9F526DDBA9D}" srcOrd="2" destOrd="0" presId="urn:microsoft.com/office/officeart/2005/8/layout/orgChart1"/>
    <dgm:cxn modelId="{833143DD-8DBE-4F40-962A-DBEFD394C7F6}" type="presParOf" srcId="{517B56CB-EC9F-4F97-ADCE-5C40B99110ED}" destId="{5F0DC7EB-DA3E-4C75-AD6E-E8E07225EE7B}" srcOrd="2" destOrd="0" presId="urn:microsoft.com/office/officeart/2005/8/layout/orgChart1"/>
    <dgm:cxn modelId="{AC0119F1-E6C1-4AAD-94DF-D34BAF7256F6}" type="presParOf" srcId="{517B56CB-EC9F-4F97-ADCE-5C40B99110ED}" destId="{F62C83EB-BE2A-418F-BF17-FDD20DAB84AE}" srcOrd="3" destOrd="0" presId="urn:microsoft.com/office/officeart/2005/8/layout/orgChart1"/>
    <dgm:cxn modelId="{DA29C1A7-13DA-4653-B9D1-D1C0E7725111}" type="presParOf" srcId="{F62C83EB-BE2A-418F-BF17-FDD20DAB84AE}" destId="{FD9B5994-3E05-4160-A511-35A2BA468095}" srcOrd="0" destOrd="0" presId="urn:microsoft.com/office/officeart/2005/8/layout/orgChart1"/>
    <dgm:cxn modelId="{8C0AFBB4-17FC-438F-841A-E9333C052594}" type="presParOf" srcId="{FD9B5994-3E05-4160-A511-35A2BA468095}" destId="{D39732E7-848D-41C7-B819-00F8AFE9A3E2}" srcOrd="0" destOrd="0" presId="urn:microsoft.com/office/officeart/2005/8/layout/orgChart1"/>
    <dgm:cxn modelId="{5E24278E-0F96-4601-A1BA-08146F91C802}" type="presParOf" srcId="{FD9B5994-3E05-4160-A511-35A2BA468095}" destId="{EC451859-C242-4BCA-A6A5-B102EC083273}" srcOrd="1" destOrd="0" presId="urn:microsoft.com/office/officeart/2005/8/layout/orgChart1"/>
    <dgm:cxn modelId="{C235E643-798F-449F-996D-72010A90D80B}" type="presParOf" srcId="{F62C83EB-BE2A-418F-BF17-FDD20DAB84AE}" destId="{07316151-B056-4E9C-8CC8-9ECD6B25B078}" srcOrd="1" destOrd="0" presId="urn:microsoft.com/office/officeart/2005/8/layout/orgChart1"/>
    <dgm:cxn modelId="{01074476-3A00-43D1-86F5-67FC4A26A199}" type="presParOf" srcId="{F62C83EB-BE2A-418F-BF17-FDD20DAB84AE}" destId="{7A23BF0B-0EE2-4CA7-BA99-B47E975A09ED}" srcOrd="2" destOrd="0" presId="urn:microsoft.com/office/officeart/2005/8/layout/orgChart1"/>
    <dgm:cxn modelId="{F8BB631B-DD0F-43A1-B681-B388B09C10E4}" type="presParOf" srcId="{7A23BF0B-0EE2-4CA7-BA99-B47E975A09ED}" destId="{1536D453-0815-4098-A38C-69368443451C}" srcOrd="0" destOrd="0" presId="urn:microsoft.com/office/officeart/2005/8/layout/orgChart1"/>
    <dgm:cxn modelId="{EAB666A2-6C91-4381-A513-3C0357C456C5}" type="presParOf" srcId="{7A23BF0B-0EE2-4CA7-BA99-B47E975A09ED}" destId="{238BD75C-60E2-42DC-88BE-1348EAD6B2CB}" srcOrd="1" destOrd="0" presId="urn:microsoft.com/office/officeart/2005/8/layout/orgChart1"/>
    <dgm:cxn modelId="{2767169B-4861-46DC-9B46-2351ABFC8161}" type="presParOf" srcId="{238BD75C-60E2-42DC-88BE-1348EAD6B2CB}" destId="{EAE640D3-4A38-46FF-9FE2-8036315CA870}" srcOrd="0" destOrd="0" presId="urn:microsoft.com/office/officeart/2005/8/layout/orgChart1"/>
    <dgm:cxn modelId="{43C8A358-8F50-4461-A5FA-0B7554C52372}" type="presParOf" srcId="{EAE640D3-4A38-46FF-9FE2-8036315CA870}" destId="{ACB58ED3-1EA4-43EE-88FE-FD77D74CB0C3}" srcOrd="0" destOrd="0" presId="urn:microsoft.com/office/officeart/2005/8/layout/orgChart1"/>
    <dgm:cxn modelId="{D494C299-406B-4866-9ADC-A334EE71911A}" type="presParOf" srcId="{EAE640D3-4A38-46FF-9FE2-8036315CA870}" destId="{FD5E1047-2DFD-4722-A79E-FA75E8A96058}" srcOrd="1" destOrd="0" presId="urn:microsoft.com/office/officeart/2005/8/layout/orgChart1"/>
    <dgm:cxn modelId="{29F08DEA-EA71-4703-9F5C-DB5EA95E9B6C}" type="presParOf" srcId="{238BD75C-60E2-42DC-88BE-1348EAD6B2CB}" destId="{356CA51B-CEB5-496A-BCD2-B8FADE3541D0}" srcOrd="1" destOrd="0" presId="urn:microsoft.com/office/officeart/2005/8/layout/orgChart1"/>
    <dgm:cxn modelId="{12859261-3B53-4A37-883E-B736BA00CD8F}" type="presParOf" srcId="{238BD75C-60E2-42DC-88BE-1348EAD6B2CB}" destId="{508E7168-53B9-4A27-B3D2-0BD34FE67E0E}" srcOrd="2" destOrd="0" presId="urn:microsoft.com/office/officeart/2005/8/layout/orgChart1"/>
    <dgm:cxn modelId="{318D133D-444C-4341-93B9-57FBE6D76FE8}" type="presParOf" srcId="{0F7B7009-3737-4509-B3C2-D51620C79126}" destId="{A6194D96-D11C-4BF8-88B8-973CA7C3B5AD}" srcOrd="2" destOrd="0" presId="urn:microsoft.com/office/officeart/2005/8/layout/orgChart1"/>
    <dgm:cxn modelId="{3252F81E-BD36-4AD6-AD93-E1FCBD1DB9FE}" type="presParOf" srcId="{0F7B7009-3737-4509-B3C2-D51620C79126}" destId="{300ACF1A-BEA8-4EA7-B1DB-43091FDB9165}" srcOrd="3" destOrd="0" presId="urn:microsoft.com/office/officeart/2005/8/layout/orgChart1"/>
    <dgm:cxn modelId="{C41D75F0-BF63-4B23-A0E5-990E4405260E}" type="presParOf" srcId="{300ACF1A-BEA8-4EA7-B1DB-43091FDB9165}" destId="{B8D4B75F-CE1B-44F0-95C8-E277ECDC6B50}" srcOrd="0" destOrd="0" presId="urn:microsoft.com/office/officeart/2005/8/layout/orgChart1"/>
    <dgm:cxn modelId="{9DF074EB-90D4-4799-8408-22B0A964EE84}" type="presParOf" srcId="{B8D4B75F-CE1B-44F0-95C8-E277ECDC6B50}" destId="{F54D0FE0-07DD-4DCD-800B-6D6D880DC246}" srcOrd="0" destOrd="0" presId="urn:microsoft.com/office/officeart/2005/8/layout/orgChart1"/>
    <dgm:cxn modelId="{44AC6444-CC76-4838-9CFA-9172B1608B43}" type="presParOf" srcId="{B8D4B75F-CE1B-44F0-95C8-E277ECDC6B50}" destId="{1EDC80D3-9652-4082-9F1A-904B3B7B6FF6}" srcOrd="1" destOrd="0" presId="urn:microsoft.com/office/officeart/2005/8/layout/orgChart1"/>
    <dgm:cxn modelId="{F8376554-15A1-448D-95D4-5679C6527B72}" type="presParOf" srcId="{300ACF1A-BEA8-4EA7-B1DB-43091FDB9165}" destId="{9F5FCABC-6B7E-4384-B36D-289B0F85228D}" srcOrd="1" destOrd="0" presId="urn:microsoft.com/office/officeart/2005/8/layout/orgChart1"/>
    <dgm:cxn modelId="{292C3C73-239F-44D6-A45C-745C9031C031}" type="presParOf" srcId="{300ACF1A-BEA8-4EA7-B1DB-43091FDB9165}" destId="{104E51E1-E921-4E25-9145-EC7CE6D37EC7}" srcOrd="2" destOrd="0" presId="urn:microsoft.com/office/officeart/2005/8/layout/orgChart1"/>
    <dgm:cxn modelId="{23BF596A-B494-44F2-AD4F-55925B594F62}" type="presParOf" srcId="{104E51E1-E921-4E25-9145-EC7CE6D37EC7}" destId="{3E1E6109-5062-4440-8D3E-02F6BFFE088A}" srcOrd="0" destOrd="0" presId="urn:microsoft.com/office/officeart/2005/8/layout/orgChart1"/>
    <dgm:cxn modelId="{3C325F87-9594-4399-8440-5DE8AF81E6B3}" type="presParOf" srcId="{104E51E1-E921-4E25-9145-EC7CE6D37EC7}" destId="{8BFAF29B-8E7E-4452-9249-F9E31FAC99DE}" srcOrd="1" destOrd="0" presId="urn:microsoft.com/office/officeart/2005/8/layout/orgChart1"/>
    <dgm:cxn modelId="{5DB0C271-2B3B-4163-9246-C1A57D2E7132}" type="presParOf" srcId="{8BFAF29B-8E7E-4452-9249-F9E31FAC99DE}" destId="{DC97998C-12E5-43C3-957F-803D0EA84009}" srcOrd="0" destOrd="0" presId="urn:microsoft.com/office/officeart/2005/8/layout/orgChart1"/>
    <dgm:cxn modelId="{01437593-0DDC-4BF9-9C3E-6C89B4AAC35E}" type="presParOf" srcId="{DC97998C-12E5-43C3-957F-803D0EA84009}" destId="{47798D0A-4E71-4088-B097-74BC1E5C701F}" srcOrd="0" destOrd="0" presId="urn:microsoft.com/office/officeart/2005/8/layout/orgChart1"/>
    <dgm:cxn modelId="{86CBE623-DA83-4BE7-A729-B856156102B8}" type="presParOf" srcId="{DC97998C-12E5-43C3-957F-803D0EA84009}" destId="{E06FCBBA-02B4-4131-9D24-1C0F1483F215}" srcOrd="1" destOrd="0" presId="urn:microsoft.com/office/officeart/2005/8/layout/orgChart1"/>
    <dgm:cxn modelId="{2773F80A-160A-44EC-9EC8-FB8BF89877DC}" type="presParOf" srcId="{8BFAF29B-8E7E-4452-9249-F9E31FAC99DE}" destId="{09092910-0378-4ECC-84B3-F9B60F4068D5}" srcOrd="1" destOrd="0" presId="urn:microsoft.com/office/officeart/2005/8/layout/orgChart1"/>
    <dgm:cxn modelId="{15285F44-7C3C-4184-99C5-95CF2D9E22DD}" type="presParOf" srcId="{8BFAF29B-8E7E-4452-9249-F9E31FAC99DE}" destId="{880448A0-BB4E-4DD2-980D-674B936C4B1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4863A6B8-450A-403B-8788-ED65E5A8997C}" type="doc">
      <dgm:prSet loTypeId="urn:microsoft.com/office/officeart/2005/8/layout/orgChart1" loCatId="hierarchy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nl-NL"/>
        </a:p>
      </dgm:t>
    </dgm:pt>
    <dgm:pt modelId="{41619C37-2AF7-4002-AC6B-24A7564E98AF}">
      <dgm:prSet phldrT="[Tekst]" custT="1"/>
      <dgm:spPr/>
      <dgm:t>
        <a:bodyPr/>
        <a:lstStyle/>
        <a:p>
          <a:r>
            <a:rPr lang="nl-NL" sz="1100" dirty="0"/>
            <a:t>Groepje komt bij de post</a:t>
          </a:r>
        </a:p>
      </dgm:t>
    </dgm:pt>
    <dgm:pt modelId="{621912B6-600A-4B0A-89AD-8730C82657E2}" type="parTrans" cxnId="{E97A9C38-5E1B-445F-B0BC-80898CDF8884}">
      <dgm:prSet/>
      <dgm:spPr/>
      <dgm:t>
        <a:bodyPr/>
        <a:lstStyle/>
        <a:p>
          <a:endParaRPr lang="nl-NL"/>
        </a:p>
      </dgm:t>
    </dgm:pt>
    <dgm:pt modelId="{C8113A9C-F8FD-4E90-97A9-5C8EB3943A63}" type="sibTrans" cxnId="{E97A9C38-5E1B-445F-B0BC-80898CDF8884}">
      <dgm:prSet/>
      <dgm:spPr/>
      <dgm:t>
        <a:bodyPr/>
        <a:lstStyle/>
        <a:p>
          <a:endParaRPr lang="nl-NL"/>
        </a:p>
      </dgm:t>
    </dgm:pt>
    <dgm:pt modelId="{448610DA-86D6-4A45-91D5-3C80F569ADD6}" type="asst">
      <dgm:prSet phldrT="[Tekst]" custT="1"/>
      <dgm:spPr/>
      <dgm:t>
        <a:bodyPr/>
        <a:lstStyle/>
        <a:p>
          <a:r>
            <a:rPr lang="nl-NL" sz="1100" dirty="0"/>
            <a:t>Stuur het groepje weg</a:t>
          </a:r>
        </a:p>
      </dgm:t>
    </dgm:pt>
    <dgm:pt modelId="{3471FEEA-7065-451C-B7A2-EE58406AC65A}" type="parTrans" cxnId="{7595E52F-6178-4559-B027-4809F4C4A773}">
      <dgm:prSet/>
      <dgm:spPr/>
      <dgm:t>
        <a:bodyPr/>
        <a:lstStyle/>
        <a:p>
          <a:endParaRPr lang="nl-NL"/>
        </a:p>
      </dgm:t>
    </dgm:pt>
    <dgm:pt modelId="{B78468EC-54D6-4ACF-BE67-30E3237936AB}" type="sibTrans" cxnId="{7595E52F-6178-4559-B027-4809F4C4A773}">
      <dgm:prSet/>
      <dgm:spPr/>
      <dgm:t>
        <a:bodyPr/>
        <a:lstStyle/>
        <a:p>
          <a:endParaRPr lang="nl-NL"/>
        </a:p>
      </dgm:t>
    </dgm:pt>
    <dgm:pt modelId="{FB6B5619-CB42-4572-8F3B-9ADA9617CF05}" type="asst">
      <dgm:prSet phldrT="[Tekst]" custT="1"/>
      <dgm:spPr/>
      <dgm:t>
        <a:bodyPr/>
        <a:lstStyle/>
        <a:p>
          <a:r>
            <a:rPr lang="nl-NL" sz="1100" dirty="0"/>
            <a:t>Neem het fiche in</a:t>
          </a:r>
        </a:p>
      </dgm:t>
    </dgm:pt>
    <dgm:pt modelId="{04BC142B-614C-41A9-B439-21D9DBF3F9AA}" type="parTrans" cxnId="{BD60A7CA-B5F7-4E64-A2CF-C0E56999D727}">
      <dgm:prSet/>
      <dgm:spPr/>
      <dgm:t>
        <a:bodyPr/>
        <a:lstStyle/>
        <a:p>
          <a:endParaRPr lang="nl-NL"/>
        </a:p>
      </dgm:t>
    </dgm:pt>
    <dgm:pt modelId="{985F929B-5418-4030-B33B-7DB9AA845BC4}" type="sibTrans" cxnId="{BD60A7CA-B5F7-4E64-A2CF-C0E56999D727}">
      <dgm:prSet/>
      <dgm:spPr/>
      <dgm:t>
        <a:bodyPr/>
        <a:lstStyle/>
        <a:p>
          <a:endParaRPr lang="nl-NL"/>
        </a:p>
      </dgm:t>
    </dgm:pt>
    <dgm:pt modelId="{AF331A8E-F95C-4E0D-85FB-A77C4E3AC49A}" type="asst">
      <dgm:prSet phldrT="[Tekst]" custT="1"/>
      <dgm:spPr/>
      <dgm:t>
        <a:bodyPr/>
        <a:lstStyle/>
        <a:p>
          <a:r>
            <a:rPr lang="nl-NL" sz="1100" dirty="0"/>
            <a:t>Geef uitleg aan het groepje over </a:t>
          </a:r>
          <a:r>
            <a:rPr lang="nl-NL" sz="1100" dirty="0" err="1"/>
            <a:t>Pac-Man</a:t>
          </a:r>
          <a:endParaRPr lang="nl-NL" sz="1100" dirty="0"/>
        </a:p>
      </dgm:t>
    </dgm:pt>
    <dgm:pt modelId="{292C12A2-F2FD-4680-9742-2438A600190D}" type="parTrans" cxnId="{D7E449F8-C067-4E5B-8684-6366337F0CE9}">
      <dgm:prSet/>
      <dgm:spPr/>
      <dgm:t>
        <a:bodyPr/>
        <a:lstStyle/>
        <a:p>
          <a:endParaRPr lang="nl-NL"/>
        </a:p>
      </dgm:t>
    </dgm:pt>
    <dgm:pt modelId="{D9376567-B204-4BB9-A1AD-9ED9360AF7EA}" type="sibTrans" cxnId="{D7E449F8-C067-4E5B-8684-6366337F0CE9}">
      <dgm:prSet/>
      <dgm:spPr/>
      <dgm:t>
        <a:bodyPr/>
        <a:lstStyle/>
        <a:p>
          <a:endParaRPr lang="nl-NL"/>
        </a:p>
      </dgm:t>
    </dgm:pt>
    <dgm:pt modelId="{F81596EA-8D57-4E4E-8F20-B682109D4383}" type="asst">
      <dgm:prSet phldrT="[Tekst]" custT="1"/>
      <dgm:spPr/>
      <dgm:t>
        <a:bodyPr/>
        <a:lstStyle/>
        <a:p>
          <a:r>
            <a:rPr lang="nl-NL" sz="1100" dirty="0"/>
            <a:t>Deelnemer gaat lopen</a:t>
          </a:r>
        </a:p>
      </dgm:t>
    </dgm:pt>
    <dgm:pt modelId="{3C2896BB-6615-4B91-B43E-2137509E527E}" type="parTrans" cxnId="{0C5D1C61-5565-42AC-9406-B33C55E5098E}">
      <dgm:prSet/>
      <dgm:spPr/>
      <dgm:t>
        <a:bodyPr/>
        <a:lstStyle/>
        <a:p>
          <a:endParaRPr lang="nl-NL"/>
        </a:p>
      </dgm:t>
    </dgm:pt>
    <dgm:pt modelId="{D89D04DD-7F06-41BD-A6D6-CB693EACA5BE}" type="sibTrans" cxnId="{0C5D1C61-5565-42AC-9406-B33C55E5098E}">
      <dgm:prSet/>
      <dgm:spPr/>
      <dgm:t>
        <a:bodyPr/>
        <a:lstStyle/>
        <a:p>
          <a:endParaRPr lang="nl-NL"/>
        </a:p>
      </dgm:t>
    </dgm:pt>
    <dgm:pt modelId="{AFE4D31B-582A-4E6A-9713-93442D04A544}" type="asst">
      <dgm:prSet phldrT="[Tekst]" custT="1"/>
      <dgm:spPr/>
      <dgm:t>
        <a:bodyPr/>
        <a:lstStyle/>
        <a:p>
          <a:r>
            <a:rPr lang="nl-NL" sz="1100" dirty="0"/>
            <a:t>Groepje heeft alle tennisballen geraapt</a:t>
          </a:r>
        </a:p>
      </dgm:t>
    </dgm:pt>
    <dgm:pt modelId="{31BBE8F5-6771-43C7-82EA-FCFD58F3F34F}" type="parTrans" cxnId="{24470911-1AB8-4296-AD0D-D202052F897B}">
      <dgm:prSet/>
      <dgm:spPr/>
      <dgm:t>
        <a:bodyPr/>
        <a:lstStyle/>
        <a:p>
          <a:endParaRPr lang="nl-NL"/>
        </a:p>
      </dgm:t>
    </dgm:pt>
    <dgm:pt modelId="{CE4ECA0B-60A0-4F94-A037-4BE594020AA3}" type="sibTrans" cxnId="{24470911-1AB8-4296-AD0D-D202052F897B}">
      <dgm:prSet/>
      <dgm:spPr/>
      <dgm:t>
        <a:bodyPr/>
        <a:lstStyle/>
        <a:p>
          <a:endParaRPr lang="nl-NL"/>
        </a:p>
      </dgm:t>
    </dgm:pt>
    <dgm:pt modelId="{F6C1D9EE-BB45-490A-8919-B3262C33469E}" type="asst">
      <dgm:prSet phldrT="[Tekst]" custT="1"/>
      <dgm:spPr/>
      <dgm:t>
        <a:bodyPr/>
        <a:lstStyle/>
        <a:p>
          <a:r>
            <a:rPr lang="nl-NL" sz="1100" dirty="0"/>
            <a:t>Groepje krijgt een </a:t>
          </a:r>
          <a:r>
            <a:rPr lang="nl-NL" sz="1100" dirty="0" err="1"/>
            <a:t>tetromino</a:t>
          </a:r>
          <a:r>
            <a:rPr lang="nl-NL" sz="1100" dirty="0"/>
            <a:t>; hun fiche blijft bij de post</a:t>
          </a:r>
        </a:p>
      </dgm:t>
    </dgm:pt>
    <dgm:pt modelId="{7E36E2B7-65CE-4FC1-80D5-970D07FBE70B}" type="parTrans" cxnId="{0962AF20-793B-4DE2-ABE3-066991D0019B}">
      <dgm:prSet/>
      <dgm:spPr/>
      <dgm:t>
        <a:bodyPr/>
        <a:lstStyle/>
        <a:p>
          <a:endParaRPr lang="nl-NL"/>
        </a:p>
      </dgm:t>
    </dgm:pt>
    <dgm:pt modelId="{2B7B29E5-A194-4DAD-9E79-C4F34EC627B4}" type="sibTrans" cxnId="{0962AF20-793B-4DE2-ABE3-066991D0019B}">
      <dgm:prSet/>
      <dgm:spPr/>
      <dgm:t>
        <a:bodyPr/>
        <a:lstStyle/>
        <a:p>
          <a:endParaRPr lang="nl-NL"/>
        </a:p>
      </dgm:t>
    </dgm:pt>
    <dgm:pt modelId="{AB317E55-161C-4BFF-B24B-88C9539E3855}" type="asst">
      <dgm:prSet phldrT="[Tekst]" custT="1"/>
      <dgm:spPr/>
      <dgm:t>
        <a:bodyPr/>
        <a:lstStyle/>
        <a:p>
          <a:r>
            <a:rPr lang="nl-NL" sz="1100" dirty="0"/>
            <a:t>Deelnemer wordt getikt</a:t>
          </a:r>
        </a:p>
      </dgm:t>
    </dgm:pt>
    <dgm:pt modelId="{744D0CB9-512B-4E53-B11A-579F80D7B062}" type="parTrans" cxnId="{A7CF901A-5708-44B5-BAB1-254E44909C11}">
      <dgm:prSet/>
      <dgm:spPr/>
      <dgm:t>
        <a:bodyPr/>
        <a:lstStyle/>
        <a:p>
          <a:endParaRPr lang="nl-NL"/>
        </a:p>
      </dgm:t>
    </dgm:pt>
    <dgm:pt modelId="{D885C39D-EF0F-4AF2-9862-7B04697BA5B0}" type="sibTrans" cxnId="{A7CF901A-5708-44B5-BAB1-254E44909C11}">
      <dgm:prSet/>
      <dgm:spPr/>
      <dgm:t>
        <a:bodyPr/>
        <a:lstStyle/>
        <a:p>
          <a:endParaRPr lang="nl-NL"/>
        </a:p>
      </dgm:t>
    </dgm:pt>
    <dgm:pt modelId="{E1DE9491-F190-4450-99B4-FEC66643D651}" type="asst">
      <dgm:prSet phldrT="[Tekst]" custT="1"/>
      <dgm:spPr/>
      <dgm:t>
        <a:bodyPr/>
        <a:lstStyle/>
        <a:p>
          <a:r>
            <a:rPr lang="nl-NL" sz="1100" dirty="0"/>
            <a:t>Er zijn nog deelnemers over</a:t>
          </a:r>
        </a:p>
      </dgm:t>
    </dgm:pt>
    <dgm:pt modelId="{EFF9234F-80CF-4DB8-8EC0-7A7928BB7DB9}" type="parTrans" cxnId="{AAEADC59-A4D9-4057-AAAC-EF4D3B5CD116}">
      <dgm:prSet/>
      <dgm:spPr/>
      <dgm:t>
        <a:bodyPr/>
        <a:lstStyle/>
        <a:p>
          <a:endParaRPr lang="nl-NL"/>
        </a:p>
      </dgm:t>
    </dgm:pt>
    <dgm:pt modelId="{AA1937CF-2852-4183-81C5-5303AE598D64}" type="sibTrans" cxnId="{AAEADC59-A4D9-4057-AAAC-EF4D3B5CD116}">
      <dgm:prSet/>
      <dgm:spPr/>
      <dgm:t>
        <a:bodyPr/>
        <a:lstStyle/>
        <a:p>
          <a:endParaRPr lang="nl-NL"/>
        </a:p>
      </dgm:t>
    </dgm:pt>
    <dgm:pt modelId="{35864DFC-CE81-401C-AC74-764811325A56}" type="asst">
      <dgm:prSet phldrT="[Tekst]" custT="1"/>
      <dgm:spPr/>
      <dgm:t>
        <a:bodyPr/>
        <a:lstStyle/>
        <a:p>
          <a:r>
            <a:rPr lang="nl-NL" sz="1100" dirty="0"/>
            <a:t>Geen deelnemers meer over</a:t>
          </a:r>
        </a:p>
      </dgm:t>
    </dgm:pt>
    <dgm:pt modelId="{8717AA0B-2BA8-43BE-B890-B5E103C5E88A}" type="parTrans" cxnId="{AE46F8E1-45B2-48A5-ADDF-5F31B6521C5E}">
      <dgm:prSet/>
      <dgm:spPr/>
      <dgm:t>
        <a:bodyPr/>
        <a:lstStyle/>
        <a:p>
          <a:endParaRPr lang="nl-NL"/>
        </a:p>
      </dgm:t>
    </dgm:pt>
    <dgm:pt modelId="{DBF501C3-27F3-4009-AD9B-DCA5A52774B9}" type="sibTrans" cxnId="{AE46F8E1-45B2-48A5-ADDF-5F31B6521C5E}">
      <dgm:prSet/>
      <dgm:spPr/>
      <dgm:t>
        <a:bodyPr/>
        <a:lstStyle/>
        <a:p>
          <a:endParaRPr lang="nl-NL"/>
        </a:p>
      </dgm:t>
    </dgm:pt>
    <dgm:pt modelId="{81EDC8BA-FA76-4703-A979-F66DFC7BC59D}" type="asst">
      <dgm:prSet phldrT="[Tekst]" custT="1"/>
      <dgm:spPr/>
      <dgm:t>
        <a:bodyPr/>
        <a:lstStyle/>
        <a:p>
          <a:r>
            <a:rPr lang="nl-NL" sz="1100" dirty="0"/>
            <a:t>Geef het fiche terug; het groepje krijgt geen </a:t>
          </a:r>
          <a:r>
            <a:rPr lang="nl-NL" sz="1100" dirty="0" err="1"/>
            <a:t>tetromino</a:t>
          </a:r>
          <a:endParaRPr lang="nl-NL" sz="1100" dirty="0"/>
        </a:p>
      </dgm:t>
    </dgm:pt>
    <dgm:pt modelId="{FF06C17C-896F-4C30-A15E-CDB02D6399C3}" type="parTrans" cxnId="{166AD6DD-C34C-4968-AB62-866643872B66}">
      <dgm:prSet/>
      <dgm:spPr/>
      <dgm:t>
        <a:bodyPr/>
        <a:lstStyle/>
        <a:p>
          <a:endParaRPr lang="nl-NL"/>
        </a:p>
      </dgm:t>
    </dgm:pt>
    <dgm:pt modelId="{DE72B862-9CC2-49D0-857E-697C6D22BE76}" type="sibTrans" cxnId="{166AD6DD-C34C-4968-AB62-866643872B66}">
      <dgm:prSet/>
      <dgm:spPr/>
      <dgm:t>
        <a:bodyPr/>
        <a:lstStyle/>
        <a:p>
          <a:endParaRPr lang="nl-NL"/>
        </a:p>
      </dgm:t>
    </dgm:pt>
    <dgm:pt modelId="{B59B65DB-8D72-4F2E-B871-FD25DE6A625D}" type="pres">
      <dgm:prSet presAssocID="{4863A6B8-450A-403B-8788-ED65E5A8997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3237145-33D8-4584-9F75-22B196663E64}" type="pres">
      <dgm:prSet presAssocID="{41619C37-2AF7-4002-AC6B-24A7564E98AF}" presName="hierRoot1" presStyleCnt="0">
        <dgm:presLayoutVars>
          <dgm:hierBranch val="init"/>
        </dgm:presLayoutVars>
      </dgm:prSet>
      <dgm:spPr/>
    </dgm:pt>
    <dgm:pt modelId="{B320838C-D7FB-4008-9A06-32395C46A71A}" type="pres">
      <dgm:prSet presAssocID="{41619C37-2AF7-4002-AC6B-24A7564E98AF}" presName="rootComposite1" presStyleCnt="0"/>
      <dgm:spPr/>
    </dgm:pt>
    <dgm:pt modelId="{A7F5B194-A4AA-461E-95A6-333F71BB5612}" type="pres">
      <dgm:prSet presAssocID="{41619C37-2AF7-4002-AC6B-24A7564E98AF}" presName="rootText1" presStyleLbl="node0" presStyleIdx="0" presStyleCnt="1">
        <dgm:presLayoutVars>
          <dgm:chPref val="3"/>
        </dgm:presLayoutVars>
      </dgm:prSet>
      <dgm:spPr/>
    </dgm:pt>
    <dgm:pt modelId="{347E2F44-0747-4EC9-A224-DAF94E4AD2AE}" type="pres">
      <dgm:prSet presAssocID="{41619C37-2AF7-4002-AC6B-24A7564E98AF}" presName="rootConnector1" presStyleLbl="node1" presStyleIdx="0" presStyleCnt="0"/>
      <dgm:spPr/>
    </dgm:pt>
    <dgm:pt modelId="{B2990C1E-B35D-4B5D-9409-DF69B8A6ED20}" type="pres">
      <dgm:prSet presAssocID="{41619C37-2AF7-4002-AC6B-24A7564E98AF}" presName="hierChild2" presStyleCnt="0"/>
      <dgm:spPr/>
    </dgm:pt>
    <dgm:pt modelId="{1C336B91-603C-460F-BDCB-BC04DB23C99B}" type="pres">
      <dgm:prSet presAssocID="{41619C37-2AF7-4002-AC6B-24A7564E98AF}" presName="hierChild3" presStyleCnt="0"/>
      <dgm:spPr/>
    </dgm:pt>
    <dgm:pt modelId="{10CEA941-4537-4D3A-8A69-D1D4D85A280F}" type="pres">
      <dgm:prSet presAssocID="{3471FEEA-7065-451C-B7A2-EE58406AC65A}" presName="Name111" presStyleLbl="parChTrans1D2" presStyleIdx="0" presStyleCnt="2"/>
      <dgm:spPr/>
    </dgm:pt>
    <dgm:pt modelId="{75CE490C-3284-43F1-95FC-031B01656654}" type="pres">
      <dgm:prSet presAssocID="{448610DA-86D6-4A45-91D5-3C80F569ADD6}" presName="hierRoot3" presStyleCnt="0">
        <dgm:presLayoutVars>
          <dgm:hierBranch val="init"/>
        </dgm:presLayoutVars>
      </dgm:prSet>
      <dgm:spPr/>
    </dgm:pt>
    <dgm:pt modelId="{683C6A69-3B2F-4628-9C13-97863ECB1755}" type="pres">
      <dgm:prSet presAssocID="{448610DA-86D6-4A45-91D5-3C80F569ADD6}" presName="rootComposite3" presStyleCnt="0"/>
      <dgm:spPr/>
    </dgm:pt>
    <dgm:pt modelId="{B0F6C299-2A73-4A6E-B089-7D5CC38E90EE}" type="pres">
      <dgm:prSet presAssocID="{448610DA-86D6-4A45-91D5-3C80F569ADD6}" presName="rootText3" presStyleLbl="asst1" presStyleIdx="0" presStyleCnt="10" custLinFactX="-31236" custLinFactNeighborX="-100000" custLinFactNeighborY="-3902">
        <dgm:presLayoutVars>
          <dgm:chPref val="3"/>
        </dgm:presLayoutVars>
      </dgm:prSet>
      <dgm:spPr/>
    </dgm:pt>
    <dgm:pt modelId="{5F7F29F2-FA9A-4CE2-A9DD-EE388905B217}" type="pres">
      <dgm:prSet presAssocID="{448610DA-86D6-4A45-91D5-3C80F569ADD6}" presName="rootConnector3" presStyleLbl="asst1" presStyleIdx="0" presStyleCnt="10"/>
      <dgm:spPr/>
    </dgm:pt>
    <dgm:pt modelId="{4E6F2454-3212-40D0-90B6-7B29315D22DC}" type="pres">
      <dgm:prSet presAssocID="{448610DA-86D6-4A45-91D5-3C80F569ADD6}" presName="hierChild6" presStyleCnt="0"/>
      <dgm:spPr/>
    </dgm:pt>
    <dgm:pt modelId="{A9A8C6CC-EBDB-4294-8201-5F0FD51CB0A4}" type="pres">
      <dgm:prSet presAssocID="{448610DA-86D6-4A45-91D5-3C80F569ADD6}" presName="hierChild7" presStyleCnt="0"/>
      <dgm:spPr/>
    </dgm:pt>
    <dgm:pt modelId="{8EA85112-ED8F-4354-B61B-AA7227F45F5C}" type="pres">
      <dgm:prSet presAssocID="{04BC142B-614C-41A9-B439-21D9DBF3F9AA}" presName="Name111" presStyleLbl="parChTrans1D2" presStyleIdx="1" presStyleCnt="2"/>
      <dgm:spPr/>
    </dgm:pt>
    <dgm:pt modelId="{D2A62AB0-30C2-43A8-8B6F-7862298CB4CF}" type="pres">
      <dgm:prSet presAssocID="{FB6B5619-CB42-4572-8F3B-9ADA9617CF05}" presName="hierRoot3" presStyleCnt="0">
        <dgm:presLayoutVars>
          <dgm:hierBranch val="init"/>
        </dgm:presLayoutVars>
      </dgm:prSet>
      <dgm:spPr/>
    </dgm:pt>
    <dgm:pt modelId="{A4C5884A-C96F-46C0-A4C7-4D2EB5DE1760}" type="pres">
      <dgm:prSet presAssocID="{FB6B5619-CB42-4572-8F3B-9ADA9617CF05}" presName="rootComposite3" presStyleCnt="0"/>
      <dgm:spPr/>
    </dgm:pt>
    <dgm:pt modelId="{7AF4F7C4-393F-4ADF-9E45-AED02A3ABAA6}" type="pres">
      <dgm:prSet presAssocID="{FB6B5619-CB42-4572-8F3B-9ADA9617CF05}" presName="rootText3" presStyleLbl="asst1" presStyleIdx="1" presStyleCnt="10" custLinFactX="-22631" custLinFactNeighborX="-100000" custLinFactNeighborY="-3903">
        <dgm:presLayoutVars>
          <dgm:chPref val="3"/>
        </dgm:presLayoutVars>
      </dgm:prSet>
      <dgm:spPr/>
    </dgm:pt>
    <dgm:pt modelId="{2F6C40CB-EF89-4D57-A5DF-0ABE7228F344}" type="pres">
      <dgm:prSet presAssocID="{FB6B5619-CB42-4572-8F3B-9ADA9617CF05}" presName="rootConnector3" presStyleLbl="asst1" presStyleIdx="1" presStyleCnt="10"/>
      <dgm:spPr/>
    </dgm:pt>
    <dgm:pt modelId="{7814AEF1-9500-4C40-B767-EA37EAED401E}" type="pres">
      <dgm:prSet presAssocID="{FB6B5619-CB42-4572-8F3B-9ADA9617CF05}" presName="hierChild6" presStyleCnt="0"/>
      <dgm:spPr/>
    </dgm:pt>
    <dgm:pt modelId="{75487EAC-6BAD-4E8E-BBFA-7958D686FDC2}" type="pres">
      <dgm:prSet presAssocID="{FB6B5619-CB42-4572-8F3B-9ADA9617CF05}" presName="hierChild7" presStyleCnt="0"/>
      <dgm:spPr/>
    </dgm:pt>
    <dgm:pt modelId="{E5599FEA-E182-4E6C-9620-A780216E168A}" type="pres">
      <dgm:prSet presAssocID="{292C12A2-F2FD-4680-9742-2438A600190D}" presName="Name111" presStyleLbl="parChTrans1D3" presStyleIdx="0" presStyleCnt="1"/>
      <dgm:spPr/>
    </dgm:pt>
    <dgm:pt modelId="{502E95B9-0E23-4755-BD5D-6CF5FA97910D}" type="pres">
      <dgm:prSet presAssocID="{AF331A8E-F95C-4E0D-85FB-A77C4E3AC49A}" presName="hierRoot3" presStyleCnt="0">
        <dgm:presLayoutVars>
          <dgm:hierBranch val="init"/>
        </dgm:presLayoutVars>
      </dgm:prSet>
      <dgm:spPr/>
    </dgm:pt>
    <dgm:pt modelId="{04E61CE6-890D-42F0-A990-C81BCD4FEE42}" type="pres">
      <dgm:prSet presAssocID="{AF331A8E-F95C-4E0D-85FB-A77C4E3AC49A}" presName="rootComposite3" presStyleCnt="0"/>
      <dgm:spPr/>
    </dgm:pt>
    <dgm:pt modelId="{BE1C2B74-1566-4AF8-A4BD-E64DC92155B4}" type="pres">
      <dgm:prSet presAssocID="{AF331A8E-F95C-4E0D-85FB-A77C4E3AC49A}" presName="rootText3" presStyleLbl="asst1" presStyleIdx="2" presStyleCnt="10" custLinFactX="-65561" custLinFactNeighborX="-100000" custLinFactNeighborY="-29679">
        <dgm:presLayoutVars>
          <dgm:chPref val="3"/>
        </dgm:presLayoutVars>
      </dgm:prSet>
      <dgm:spPr/>
    </dgm:pt>
    <dgm:pt modelId="{88736C1E-6E9A-4C3C-B58E-57BF2867626A}" type="pres">
      <dgm:prSet presAssocID="{AF331A8E-F95C-4E0D-85FB-A77C4E3AC49A}" presName="rootConnector3" presStyleLbl="asst1" presStyleIdx="2" presStyleCnt="10"/>
      <dgm:spPr/>
    </dgm:pt>
    <dgm:pt modelId="{08871A55-3E65-48AE-8EC2-41FB55B73843}" type="pres">
      <dgm:prSet presAssocID="{AF331A8E-F95C-4E0D-85FB-A77C4E3AC49A}" presName="hierChild6" presStyleCnt="0"/>
      <dgm:spPr/>
    </dgm:pt>
    <dgm:pt modelId="{59F4F5A2-28C8-4162-BB2A-5CDE55E5351C}" type="pres">
      <dgm:prSet presAssocID="{AF331A8E-F95C-4E0D-85FB-A77C4E3AC49A}" presName="hierChild7" presStyleCnt="0"/>
      <dgm:spPr/>
    </dgm:pt>
    <dgm:pt modelId="{A2123538-2654-4C40-B46C-C6BB058F1450}" type="pres">
      <dgm:prSet presAssocID="{3C2896BB-6615-4B91-B43E-2137509E527E}" presName="Name111" presStyleLbl="parChTrans1D4" presStyleIdx="0" presStyleCnt="7"/>
      <dgm:spPr/>
    </dgm:pt>
    <dgm:pt modelId="{467E7ED9-E985-4644-A34C-26644CDF8DF0}" type="pres">
      <dgm:prSet presAssocID="{F81596EA-8D57-4E4E-8F20-B682109D4383}" presName="hierRoot3" presStyleCnt="0">
        <dgm:presLayoutVars>
          <dgm:hierBranch val="init"/>
        </dgm:presLayoutVars>
      </dgm:prSet>
      <dgm:spPr/>
    </dgm:pt>
    <dgm:pt modelId="{1C53CB5E-E9D1-440B-A399-448C1E780411}" type="pres">
      <dgm:prSet presAssocID="{F81596EA-8D57-4E4E-8F20-B682109D4383}" presName="rootComposite3" presStyleCnt="0"/>
      <dgm:spPr/>
    </dgm:pt>
    <dgm:pt modelId="{FA3D4A8C-61C8-4DEB-87E8-1EF28749AFF2}" type="pres">
      <dgm:prSet presAssocID="{F81596EA-8D57-4E4E-8F20-B682109D4383}" presName="rootText3" presStyleLbl="asst1" presStyleIdx="3" presStyleCnt="10" custScaleX="141332" custScaleY="102973" custLinFactX="-82816" custLinFactNeighborX="-100000" custLinFactNeighborY="-95676">
        <dgm:presLayoutVars>
          <dgm:chPref val="3"/>
        </dgm:presLayoutVars>
      </dgm:prSet>
      <dgm:spPr/>
    </dgm:pt>
    <dgm:pt modelId="{D1587953-FA64-453E-97C2-E58567868952}" type="pres">
      <dgm:prSet presAssocID="{F81596EA-8D57-4E4E-8F20-B682109D4383}" presName="rootConnector3" presStyleLbl="asst1" presStyleIdx="3" presStyleCnt="10"/>
      <dgm:spPr/>
    </dgm:pt>
    <dgm:pt modelId="{668635E9-9300-43C8-8C13-F88994372E5C}" type="pres">
      <dgm:prSet presAssocID="{F81596EA-8D57-4E4E-8F20-B682109D4383}" presName="hierChild6" presStyleCnt="0"/>
      <dgm:spPr/>
    </dgm:pt>
    <dgm:pt modelId="{0F7B7009-3737-4509-B3C2-D51620C79126}" type="pres">
      <dgm:prSet presAssocID="{F81596EA-8D57-4E4E-8F20-B682109D4383}" presName="hierChild7" presStyleCnt="0"/>
      <dgm:spPr/>
    </dgm:pt>
    <dgm:pt modelId="{B3446D00-EC07-4135-98F5-8D70FC060447}" type="pres">
      <dgm:prSet presAssocID="{744D0CB9-512B-4E53-B11A-579F80D7B062}" presName="Name111" presStyleLbl="parChTrans1D4" presStyleIdx="1" presStyleCnt="7"/>
      <dgm:spPr/>
    </dgm:pt>
    <dgm:pt modelId="{4EF3FF64-B386-46A8-818B-91E740EE6CC5}" type="pres">
      <dgm:prSet presAssocID="{AB317E55-161C-4BFF-B24B-88C9539E3855}" presName="hierRoot3" presStyleCnt="0">
        <dgm:presLayoutVars>
          <dgm:hierBranch val="init"/>
        </dgm:presLayoutVars>
      </dgm:prSet>
      <dgm:spPr/>
    </dgm:pt>
    <dgm:pt modelId="{96F55701-F878-41B8-837C-29EE3FF5DA29}" type="pres">
      <dgm:prSet presAssocID="{AB317E55-161C-4BFF-B24B-88C9539E3855}" presName="rootComposite3" presStyleCnt="0"/>
      <dgm:spPr/>
    </dgm:pt>
    <dgm:pt modelId="{20E491F0-3D7A-4BA8-A92E-111F794A0CC5}" type="pres">
      <dgm:prSet presAssocID="{AB317E55-161C-4BFF-B24B-88C9539E3855}" presName="rootText3" presStyleLbl="asst1" presStyleIdx="4" presStyleCnt="10" custScaleX="126193" custLinFactX="-70771" custLinFactNeighborX="-100000" custLinFactNeighborY="-31320">
        <dgm:presLayoutVars>
          <dgm:chPref val="3"/>
        </dgm:presLayoutVars>
      </dgm:prSet>
      <dgm:spPr/>
    </dgm:pt>
    <dgm:pt modelId="{8A10FAB0-895F-4D1F-B3C8-9E51837103C4}" type="pres">
      <dgm:prSet presAssocID="{AB317E55-161C-4BFF-B24B-88C9539E3855}" presName="rootConnector3" presStyleLbl="asst1" presStyleIdx="4" presStyleCnt="10"/>
      <dgm:spPr/>
    </dgm:pt>
    <dgm:pt modelId="{B3CE10C0-39AF-4B0A-B1C7-9D06FBE5F803}" type="pres">
      <dgm:prSet presAssocID="{AB317E55-161C-4BFF-B24B-88C9539E3855}" presName="hierChild6" presStyleCnt="0"/>
      <dgm:spPr/>
    </dgm:pt>
    <dgm:pt modelId="{517B56CB-EC9F-4F97-ADCE-5C40B99110ED}" type="pres">
      <dgm:prSet presAssocID="{AB317E55-161C-4BFF-B24B-88C9539E3855}" presName="hierChild7" presStyleCnt="0"/>
      <dgm:spPr/>
    </dgm:pt>
    <dgm:pt modelId="{E0A351D9-42E1-4A95-AAF8-AAEBB8B39355}" type="pres">
      <dgm:prSet presAssocID="{EFF9234F-80CF-4DB8-8EC0-7A7928BB7DB9}" presName="Name111" presStyleLbl="parChTrans1D4" presStyleIdx="2" presStyleCnt="7"/>
      <dgm:spPr/>
    </dgm:pt>
    <dgm:pt modelId="{19FAE727-D43D-41D6-B2BD-B1CF7BC04BDC}" type="pres">
      <dgm:prSet presAssocID="{E1DE9491-F190-4450-99B4-FEC66643D651}" presName="hierRoot3" presStyleCnt="0">
        <dgm:presLayoutVars>
          <dgm:hierBranch val="init"/>
        </dgm:presLayoutVars>
      </dgm:prSet>
      <dgm:spPr/>
    </dgm:pt>
    <dgm:pt modelId="{B0721FDC-E91A-4D16-B773-A9F27F6A36CB}" type="pres">
      <dgm:prSet presAssocID="{E1DE9491-F190-4450-99B4-FEC66643D651}" presName="rootComposite3" presStyleCnt="0"/>
      <dgm:spPr/>
    </dgm:pt>
    <dgm:pt modelId="{D67FAE69-DC57-4D95-AA6B-4958A405289F}" type="pres">
      <dgm:prSet presAssocID="{E1DE9491-F190-4450-99B4-FEC66643D651}" presName="rootText3" presStyleLbl="asst1" presStyleIdx="5" presStyleCnt="10" custLinFactNeighborX="-3444" custLinFactNeighborY="-9790">
        <dgm:presLayoutVars>
          <dgm:chPref val="3"/>
        </dgm:presLayoutVars>
      </dgm:prSet>
      <dgm:spPr/>
    </dgm:pt>
    <dgm:pt modelId="{718D9A37-C1F6-4440-B615-476D422F7FB5}" type="pres">
      <dgm:prSet presAssocID="{E1DE9491-F190-4450-99B4-FEC66643D651}" presName="rootConnector3" presStyleLbl="asst1" presStyleIdx="5" presStyleCnt="10"/>
      <dgm:spPr/>
    </dgm:pt>
    <dgm:pt modelId="{D7E5159F-018C-4992-89A7-5DDAB25E6C63}" type="pres">
      <dgm:prSet presAssocID="{E1DE9491-F190-4450-99B4-FEC66643D651}" presName="hierChild6" presStyleCnt="0"/>
      <dgm:spPr/>
    </dgm:pt>
    <dgm:pt modelId="{826272A2-B097-4E81-AF67-A9F526DDBA9D}" type="pres">
      <dgm:prSet presAssocID="{E1DE9491-F190-4450-99B4-FEC66643D651}" presName="hierChild7" presStyleCnt="0"/>
      <dgm:spPr/>
    </dgm:pt>
    <dgm:pt modelId="{5F0DC7EB-DA3E-4C75-AD6E-E8E07225EE7B}" type="pres">
      <dgm:prSet presAssocID="{8717AA0B-2BA8-43BE-B890-B5E103C5E88A}" presName="Name111" presStyleLbl="parChTrans1D4" presStyleIdx="3" presStyleCnt="7"/>
      <dgm:spPr/>
    </dgm:pt>
    <dgm:pt modelId="{F62C83EB-BE2A-418F-BF17-FDD20DAB84AE}" type="pres">
      <dgm:prSet presAssocID="{35864DFC-CE81-401C-AC74-764811325A56}" presName="hierRoot3" presStyleCnt="0">
        <dgm:presLayoutVars>
          <dgm:hierBranch val="init"/>
        </dgm:presLayoutVars>
      </dgm:prSet>
      <dgm:spPr/>
    </dgm:pt>
    <dgm:pt modelId="{FD9B5994-3E05-4160-A511-35A2BA468095}" type="pres">
      <dgm:prSet presAssocID="{35864DFC-CE81-401C-AC74-764811325A56}" presName="rootComposite3" presStyleCnt="0"/>
      <dgm:spPr/>
    </dgm:pt>
    <dgm:pt modelId="{D39732E7-848D-41C7-B819-00F8AFE9A3E2}" type="pres">
      <dgm:prSet presAssocID="{35864DFC-CE81-401C-AC74-764811325A56}" presName="rootText3" presStyleLbl="asst1" presStyleIdx="6" presStyleCnt="10" custLinFactX="-200000" custLinFactNeighborX="-274571" custLinFactNeighborY="-9790">
        <dgm:presLayoutVars>
          <dgm:chPref val="3"/>
        </dgm:presLayoutVars>
      </dgm:prSet>
      <dgm:spPr/>
    </dgm:pt>
    <dgm:pt modelId="{EC451859-C242-4BCA-A6A5-B102EC083273}" type="pres">
      <dgm:prSet presAssocID="{35864DFC-CE81-401C-AC74-764811325A56}" presName="rootConnector3" presStyleLbl="asst1" presStyleIdx="6" presStyleCnt="10"/>
      <dgm:spPr/>
    </dgm:pt>
    <dgm:pt modelId="{07316151-B056-4E9C-8CC8-9ECD6B25B078}" type="pres">
      <dgm:prSet presAssocID="{35864DFC-CE81-401C-AC74-764811325A56}" presName="hierChild6" presStyleCnt="0"/>
      <dgm:spPr/>
    </dgm:pt>
    <dgm:pt modelId="{7A23BF0B-0EE2-4CA7-BA99-B47E975A09ED}" type="pres">
      <dgm:prSet presAssocID="{35864DFC-CE81-401C-AC74-764811325A56}" presName="hierChild7" presStyleCnt="0"/>
      <dgm:spPr/>
    </dgm:pt>
    <dgm:pt modelId="{1536D453-0815-4098-A38C-69368443451C}" type="pres">
      <dgm:prSet presAssocID="{FF06C17C-896F-4C30-A15E-CDB02D6399C3}" presName="Name111" presStyleLbl="parChTrans1D4" presStyleIdx="4" presStyleCnt="7"/>
      <dgm:spPr/>
    </dgm:pt>
    <dgm:pt modelId="{238BD75C-60E2-42DC-88BE-1348EAD6B2CB}" type="pres">
      <dgm:prSet presAssocID="{81EDC8BA-FA76-4703-A979-F66DFC7BC59D}" presName="hierRoot3" presStyleCnt="0">
        <dgm:presLayoutVars>
          <dgm:hierBranch val="init"/>
        </dgm:presLayoutVars>
      </dgm:prSet>
      <dgm:spPr/>
    </dgm:pt>
    <dgm:pt modelId="{EAE640D3-4A38-46FF-9FE2-8036315CA870}" type="pres">
      <dgm:prSet presAssocID="{81EDC8BA-FA76-4703-A979-F66DFC7BC59D}" presName="rootComposite3" presStyleCnt="0"/>
      <dgm:spPr/>
    </dgm:pt>
    <dgm:pt modelId="{ACB58ED3-1EA4-43EE-88FE-FD77D74CB0C3}" type="pres">
      <dgm:prSet presAssocID="{81EDC8BA-FA76-4703-A979-F66DFC7BC59D}" presName="rootText3" presStyleLbl="asst1" presStyleIdx="7" presStyleCnt="10" custScaleX="154308" custLinFactX="-100000" custLinFactNeighborX="-153575">
        <dgm:presLayoutVars>
          <dgm:chPref val="3"/>
        </dgm:presLayoutVars>
      </dgm:prSet>
      <dgm:spPr/>
    </dgm:pt>
    <dgm:pt modelId="{FD5E1047-2DFD-4722-A79E-FA75E8A96058}" type="pres">
      <dgm:prSet presAssocID="{81EDC8BA-FA76-4703-A979-F66DFC7BC59D}" presName="rootConnector3" presStyleLbl="asst1" presStyleIdx="7" presStyleCnt="10"/>
      <dgm:spPr/>
    </dgm:pt>
    <dgm:pt modelId="{356CA51B-CEB5-496A-BCD2-B8FADE3541D0}" type="pres">
      <dgm:prSet presAssocID="{81EDC8BA-FA76-4703-A979-F66DFC7BC59D}" presName="hierChild6" presStyleCnt="0"/>
      <dgm:spPr/>
    </dgm:pt>
    <dgm:pt modelId="{508E7168-53B9-4A27-B3D2-0BD34FE67E0E}" type="pres">
      <dgm:prSet presAssocID="{81EDC8BA-FA76-4703-A979-F66DFC7BC59D}" presName="hierChild7" presStyleCnt="0"/>
      <dgm:spPr/>
    </dgm:pt>
    <dgm:pt modelId="{A6194D96-D11C-4BF8-88B8-973CA7C3B5AD}" type="pres">
      <dgm:prSet presAssocID="{31BBE8F5-6771-43C7-82EA-FCFD58F3F34F}" presName="Name111" presStyleLbl="parChTrans1D4" presStyleIdx="5" presStyleCnt="7"/>
      <dgm:spPr/>
    </dgm:pt>
    <dgm:pt modelId="{300ACF1A-BEA8-4EA7-B1DB-43091FDB9165}" type="pres">
      <dgm:prSet presAssocID="{AFE4D31B-582A-4E6A-9713-93442D04A544}" presName="hierRoot3" presStyleCnt="0">
        <dgm:presLayoutVars>
          <dgm:hierBranch val="init"/>
        </dgm:presLayoutVars>
      </dgm:prSet>
      <dgm:spPr/>
    </dgm:pt>
    <dgm:pt modelId="{B8D4B75F-CE1B-44F0-95C8-E277ECDC6B50}" type="pres">
      <dgm:prSet presAssocID="{AFE4D31B-582A-4E6A-9713-93442D04A544}" presName="rootComposite3" presStyleCnt="0"/>
      <dgm:spPr/>
    </dgm:pt>
    <dgm:pt modelId="{F54D0FE0-07DD-4DCD-800B-6D6D880DC246}" type="pres">
      <dgm:prSet presAssocID="{AFE4D31B-582A-4E6A-9713-93442D04A544}" presName="rootText3" presStyleLbl="asst1" presStyleIdx="8" presStyleCnt="10" custLinFactX="-27822" custLinFactNeighborX="-100000" custLinFactNeighborY="-31224">
        <dgm:presLayoutVars>
          <dgm:chPref val="3"/>
        </dgm:presLayoutVars>
      </dgm:prSet>
      <dgm:spPr/>
    </dgm:pt>
    <dgm:pt modelId="{1EDC80D3-9652-4082-9F1A-904B3B7B6FF6}" type="pres">
      <dgm:prSet presAssocID="{AFE4D31B-582A-4E6A-9713-93442D04A544}" presName="rootConnector3" presStyleLbl="asst1" presStyleIdx="8" presStyleCnt="10"/>
      <dgm:spPr/>
    </dgm:pt>
    <dgm:pt modelId="{9F5FCABC-6B7E-4384-B36D-289B0F85228D}" type="pres">
      <dgm:prSet presAssocID="{AFE4D31B-582A-4E6A-9713-93442D04A544}" presName="hierChild6" presStyleCnt="0"/>
      <dgm:spPr/>
    </dgm:pt>
    <dgm:pt modelId="{104E51E1-E921-4E25-9145-EC7CE6D37EC7}" type="pres">
      <dgm:prSet presAssocID="{AFE4D31B-582A-4E6A-9713-93442D04A544}" presName="hierChild7" presStyleCnt="0"/>
      <dgm:spPr/>
    </dgm:pt>
    <dgm:pt modelId="{3E1E6109-5062-4440-8D3E-02F6BFFE088A}" type="pres">
      <dgm:prSet presAssocID="{7E36E2B7-65CE-4FC1-80D5-970D07FBE70B}" presName="Name111" presStyleLbl="parChTrans1D4" presStyleIdx="6" presStyleCnt="7"/>
      <dgm:spPr/>
    </dgm:pt>
    <dgm:pt modelId="{8BFAF29B-8E7E-4452-9249-F9E31FAC99DE}" type="pres">
      <dgm:prSet presAssocID="{F6C1D9EE-BB45-490A-8919-B3262C33469E}" presName="hierRoot3" presStyleCnt="0">
        <dgm:presLayoutVars>
          <dgm:hierBranch val="init"/>
        </dgm:presLayoutVars>
      </dgm:prSet>
      <dgm:spPr/>
    </dgm:pt>
    <dgm:pt modelId="{DC97998C-12E5-43C3-957F-803D0EA84009}" type="pres">
      <dgm:prSet presAssocID="{F6C1D9EE-BB45-490A-8919-B3262C33469E}" presName="rootComposite3" presStyleCnt="0"/>
      <dgm:spPr/>
    </dgm:pt>
    <dgm:pt modelId="{47798D0A-4E71-4088-B097-74BC1E5C701F}" type="pres">
      <dgm:prSet presAssocID="{F6C1D9EE-BB45-490A-8919-B3262C33469E}" presName="rootText3" presStyleLbl="asst1" presStyleIdx="9" presStyleCnt="10" custScaleX="175941" custLinFactNeighborX="83584" custLinFactNeighborY="-1857">
        <dgm:presLayoutVars>
          <dgm:chPref val="3"/>
        </dgm:presLayoutVars>
      </dgm:prSet>
      <dgm:spPr/>
    </dgm:pt>
    <dgm:pt modelId="{E06FCBBA-02B4-4131-9D24-1C0F1483F215}" type="pres">
      <dgm:prSet presAssocID="{F6C1D9EE-BB45-490A-8919-B3262C33469E}" presName="rootConnector3" presStyleLbl="asst1" presStyleIdx="9" presStyleCnt="10"/>
      <dgm:spPr/>
    </dgm:pt>
    <dgm:pt modelId="{09092910-0378-4ECC-84B3-F9B60F4068D5}" type="pres">
      <dgm:prSet presAssocID="{F6C1D9EE-BB45-490A-8919-B3262C33469E}" presName="hierChild6" presStyleCnt="0"/>
      <dgm:spPr/>
    </dgm:pt>
    <dgm:pt modelId="{880448A0-BB4E-4DD2-980D-674B936C4B18}" type="pres">
      <dgm:prSet presAssocID="{F6C1D9EE-BB45-490A-8919-B3262C33469E}" presName="hierChild7" presStyleCnt="0"/>
      <dgm:spPr/>
    </dgm:pt>
  </dgm:ptLst>
  <dgm:cxnLst>
    <dgm:cxn modelId="{A34F930B-0DF7-4B84-B166-2CD73E057725}" type="presOf" srcId="{8717AA0B-2BA8-43BE-B890-B5E103C5E88A}" destId="{5F0DC7EB-DA3E-4C75-AD6E-E8E07225EE7B}" srcOrd="0" destOrd="0" presId="urn:microsoft.com/office/officeart/2005/8/layout/orgChart1"/>
    <dgm:cxn modelId="{0C5D1C61-5565-42AC-9406-B33C55E5098E}" srcId="{AF331A8E-F95C-4E0D-85FB-A77C4E3AC49A}" destId="{F81596EA-8D57-4E4E-8F20-B682109D4383}" srcOrd="0" destOrd="0" parTransId="{3C2896BB-6615-4B91-B43E-2137509E527E}" sibTransId="{D89D04DD-7F06-41BD-A6D6-CB693EACA5BE}"/>
    <dgm:cxn modelId="{AAEADC59-A4D9-4057-AAAC-EF4D3B5CD116}" srcId="{AB317E55-161C-4BFF-B24B-88C9539E3855}" destId="{E1DE9491-F190-4450-99B4-FEC66643D651}" srcOrd="0" destOrd="0" parTransId="{EFF9234F-80CF-4DB8-8EC0-7A7928BB7DB9}" sibTransId="{AA1937CF-2852-4183-81C5-5303AE598D64}"/>
    <dgm:cxn modelId="{CA2644D1-4F31-4A53-8A1B-B7ADB7EE6289}" type="presOf" srcId="{FB6B5619-CB42-4572-8F3B-9ADA9617CF05}" destId="{2F6C40CB-EF89-4D57-A5DF-0ABE7228F344}" srcOrd="1" destOrd="0" presId="urn:microsoft.com/office/officeart/2005/8/layout/orgChart1"/>
    <dgm:cxn modelId="{6C091104-2618-479A-BCB5-A16C8C90C980}" type="presOf" srcId="{448610DA-86D6-4A45-91D5-3C80F569ADD6}" destId="{B0F6C299-2A73-4A6E-B089-7D5CC38E90EE}" srcOrd="0" destOrd="0" presId="urn:microsoft.com/office/officeart/2005/8/layout/orgChart1"/>
    <dgm:cxn modelId="{224321A7-E829-4AD1-B238-0DAFA58C8845}" type="presOf" srcId="{F6C1D9EE-BB45-490A-8919-B3262C33469E}" destId="{47798D0A-4E71-4088-B097-74BC1E5C701F}" srcOrd="0" destOrd="0" presId="urn:microsoft.com/office/officeart/2005/8/layout/orgChart1"/>
    <dgm:cxn modelId="{7595E52F-6178-4559-B027-4809F4C4A773}" srcId="{41619C37-2AF7-4002-AC6B-24A7564E98AF}" destId="{448610DA-86D6-4A45-91D5-3C80F569ADD6}" srcOrd="0" destOrd="0" parTransId="{3471FEEA-7065-451C-B7A2-EE58406AC65A}" sibTransId="{B78468EC-54D6-4ACF-BE67-30E3237936AB}"/>
    <dgm:cxn modelId="{166AD6DD-C34C-4968-AB62-866643872B66}" srcId="{35864DFC-CE81-401C-AC74-764811325A56}" destId="{81EDC8BA-FA76-4703-A979-F66DFC7BC59D}" srcOrd="0" destOrd="0" parTransId="{FF06C17C-896F-4C30-A15E-CDB02D6399C3}" sibTransId="{DE72B862-9CC2-49D0-857E-697C6D22BE76}"/>
    <dgm:cxn modelId="{23C5D164-1263-412A-838D-2C72257B6DFA}" type="presOf" srcId="{3471FEEA-7065-451C-B7A2-EE58406AC65A}" destId="{10CEA941-4537-4D3A-8A69-D1D4D85A280F}" srcOrd="0" destOrd="0" presId="urn:microsoft.com/office/officeart/2005/8/layout/orgChart1"/>
    <dgm:cxn modelId="{0389AB3C-848D-4E89-AD46-20F0F8ABD579}" type="presOf" srcId="{AB317E55-161C-4BFF-B24B-88C9539E3855}" destId="{20E491F0-3D7A-4BA8-A92E-111F794A0CC5}" srcOrd="0" destOrd="0" presId="urn:microsoft.com/office/officeart/2005/8/layout/orgChart1"/>
    <dgm:cxn modelId="{A7CF901A-5708-44B5-BAB1-254E44909C11}" srcId="{F81596EA-8D57-4E4E-8F20-B682109D4383}" destId="{AB317E55-161C-4BFF-B24B-88C9539E3855}" srcOrd="0" destOrd="0" parTransId="{744D0CB9-512B-4E53-B11A-579F80D7B062}" sibTransId="{D885C39D-EF0F-4AF2-9862-7B04697BA5B0}"/>
    <dgm:cxn modelId="{126D6A11-016E-4FB3-BF14-0D78ED617C01}" type="presOf" srcId="{81EDC8BA-FA76-4703-A979-F66DFC7BC59D}" destId="{ACB58ED3-1EA4-43EE-88FE-FD77D74CB0C3}" srcOrd="0" destOrd="0" presId="urn:microsoft.com/office/officeart/2005/8/layout/orgChart1"/>
    <dgm:cxn modelId="{85E7BCEA-B715-4AFF-A863-EFDDD54393CE}" type="presOf" srcId="{35864DFC-CE81-401C-AC74-764811325A56}" destId="{EC451859-C242-4BCA-A6A5-B102EC083273}" srcOrd="1" destOrd="0" presId="urn:microsoft.com/office/officeart/2005/8/layout/orgChart1"/>
    <dgm:cxn modelId="{8C9FCBCB-4B43-42AA-BBB2-2EE27E0A15E3}" type="presOf" srcId="{F6C1D9EE-BB45-490A-8919-B3262C33469E}" destId="{E06FCBBA-02B4-4131-9D24-1C0F1483F215}" srcOrd="1" destOrd="0" presId="urn:microsoft.com/office/officeart/2005/8/layout/orgChart1"/>
    <dgm:cxn modelId="{E696BAAD-C085-4F0E-BDC3-CF2E8569464C}" type="presOf" srcId="{FF06C17C-896F-4C30-A15E-CDB02D6399C3}" destId="{1536D453-0815-4098-A38C-69368443451C}" srcOrd="0" destOrd="0" presId="urn:microsoft.com/office/officeart/2005/8/layout/orgChart1"/>
    <dgm:cxn modelId="{24470911-1AB8-4296-AD0D-D202052F897B}" srcId="{F81596EA-8D57-4E4E-8F20-B682109D4383}" destId="{AFE4D31B-582A-4E6A-9713-93442D04A544}" srcOrd="1" destOrd="0" parTransId="{31BBE8F5-6771-43C7-82EA-FCFD58F3F34F}" sibTransId="{CE4ECA0B-60A0-4F94-A037-4BE594020AA3}"/>
    <dgm:cxn modelId="{D7E449F8-C067-4E5B-8684-6366337F0CE9}" srcId="{FB6B5619-CB42-4572-8F3B-9ADA9617CF05}" destId="{AF331A8E-F95C-4E0D-85FB-A77C4E3AC49A}" srcOrd="0" destOrd="0" parTransId="{292C12A2-F2FD-4680-9742-2438A600190D}" sibTransId="{D9376567-B204-4BB9-A1AD-9ED9360AF7EA}"/>
    <dgm:cxn modelId="{C991A1A0-9F40-4F34-A4A9-FD0CADFCE800}" type="presOf" srcId="{AF331A8E-F95C-4E0D-85FB-A77C4E3AC49A}" destId="{BE1C2B74-1566-4AF8-A4BD-E64DC92155B4}" srcOrd="0" destOrd="0" presId="urn:microsoft.com/office/officeart/2005/8/layout/orgChart1"/>
    <dgm:cxn modelId="{E97A9C38-5E1B-445F-B0BC-80898CDF8884}" srcId="{4863A6B8-450A-403B-8788-ED65E5A8997C}" destId="{41619C37-2AF7-4002-AC6B-24A7564E98AF}" srcOrd="0" destOrd="0" parTransId="{621912B6-600A-4B0A-89AD-8730C82657E2}" sibTransId="{C8113A9C-F8FD-4E90-97A9-5C8EB3943A63}"/>
    <dgm:cxn modelId="{984F1CF2-85DC-439B-BF18-C9CEF5E4FC5C}" type="presOf" srcId="{AF331A8E-F95C-4E0D-85FB-A77C4E3AC49A}" destId="{88736C1E-6E9A-4C3C-B58E-57BF2867626A}" srcOrd="1" destOrd="0" presId="urn:microsoft.com/office/officeart/2005/8/layout/orgChart1"/>
    <dgm:cxn modelId="{58867178-23D7-42AC-BF01-FD454F4E3AE9}" type="presOf" srcId="{AFE4D31B-582A-4E6A-9713-93442D04A544}" destId="{1EDC80D3-9652-4082-9F1A-904B3B7B6FF6}" srcOrd="1" destOrd="0" presId="urn:microsoft.com/office/officeart/2005/8/layout/orgChart1"/>
    <dgm:cxn modelId="{F31CD515-3109-4C21-A197-0D2401F5B960}" type="presOf" srcId="{448610DA-86D6-4A45-91D5-3C80F569ADD6}" destId="{5F7F29F2-FA9A-4CE2-A9DD-EE388905B217}" srcOrd="1" destOrd="0" presId="urn:microsoft.com/office/officeart/2005/8/layout/orgChart1"/>
    <dgm:cxn modelId="{BD60A7CA-B5F7-4E64-A2CF-C0E56999D727}" srcId="{41619C37-2AF7-4002-AC6B-24A7564E98AF}" destId="{FB6B5619-CB42-4572-8F3B-9ADA9617CF05}" srcOrd="1" destOrd="0" parTransId="{04BC142B-614C-41A9-B439-21D9DBF3F9AA}" sibTransId="{985F929B-5418-4030-B33B-7DB9AA845BC4}"/>
    <dgm:cxn modelId="{3DFE717B-BCCF-4900-83CB-B5B31CB33544}" type="presOf" srcId="{35864DFC-CE81-401C-AC74-764811325A56}" destId="{D39732E7-848D-41C7-B819-00F8AFE9A3E2}" srcOrd="0" destOrd="0" presId="urn:microsoft.com/office/officeart/2005/8/layout/orgChart1"/>
    <dgm:cxn modelId="{41294018-54F4-43E4-B9FC-4DF1906B3414}" type="presOf" srcId="{81EDC8BA-FA76-4703-A979-F66DFC7BC59D}" destId="{FD5E1047-2DFD-4722-A79E-FA75E8A96058}" srcOrd="1" destOrd="0" presId="urn:microsoft.com/office/officeart/2005/8/layout/orgChart1"/>
    <dgm:cxn modelId="{6A6AB9AE-7EE8-47AD-8F61-9EDC85D244B1}" type="presOf" srcId="{AB317E55-161C-4BFF-B24B-88C9539E3855}" destId="{8A10FAB0-895F-4D1F-B3C8-9E51837103C4}" srcOrd="1" destOrd="0" presId="urn:microsoft.com/office/officeart/2005/8/layout/orgChart1"/>
    <dgm:cxn modelId="{1AD333B7-1651-4D01-8F9D-4F2733834CD4}" type="presOf" srcId="{F81596EA-8D57-4E4E-8F20-B682109D4383}" destId="{FA3D4A8C-61C8-4DEB-87E8-1EF28749AFF2}" srcOrd="0" destOrd="0" presId="urn:microsoft.com/office/officeart/2005/8/layout/orgChart1"/>
    <dgm:cxn modelId="{42FBFC30-4A10-4822-BC88-527F216CB7A8}" type="presOf" srcId="{04BC142B-614C-41A9-B439-21D9DBF3F9AA}" destId="{8EA85112-ED8F-4354-B61B-AA7227F45F5C}" srcOrd="0" destOrd="0" presId="urn:microsoft.com/office/officeart/2005/8/layout/orgChart1"/>
    <dgm:cxn modelId="{A6EC4DAB-D2B5-4F46-911A-274D695DB543}" type="presOf" srcId="{41619C37-2AF7-4002-AC6B-24A7564E98AF}" destId="{A7F5B194-A4AA-461E-95A6-333F71BB5612}" srcOrd="0" destOrd="0" presId="urn:microsoft.com/office/officeart/2005/8/layout/orgChart1"/>
    <dgm:cxn modelId="{DDC46C5E-93CB-432C-AC82-6C622ECF3618}" type="presOf" srcId="{3C2896BB-6615-4B91-B43E-2137509E527E}" destId="{A2123538-2654-4C40-B46C-C6BB058F1450}" srcOrd="0" destOrd="0" presId="urn:microsoft.com/office/officeart/2005/8/layout/orgChart1"/>
    <dgm:cxn modelId="{DB4206A3-112C-4DB7-B8BA-947BDF85818B}" type="presOf" srcId="{F81596EA-8D57-4E4E-8F20-B682109D4383}" destId="{D1587953-FA64-453E-97C2-E58567868952}" srcOrd="1" destOrd="0" presId="urn:microsoft.com/office/officeart/2005/8/layout/orgChart1"/>
    <dgm:cxn modelId="{32BA8E90-E14B-468F-BCF7-2A77E105E6B6}" type="presOf" srcId="{AFE4D31B-582A-4E6A-9713-93442D04A544}" destId="{F54D0FE0-07DD-4DCD-800B-6D6D880DC246}" srcOrd="0" destOrd="0" presId="urn:microsoft.com/office/officeart/2005/8/layout/orgChart1"/>
    <dgm:cxn modelId="{479DDC88-C859-47E5-A233-F54EDF5421AD}" type="presOf" srcId="{7E36E2B7-65CE-4FC1-80D5-970D07FBE70B}" destId="{3E1E6109-5062-4440-8D3E-02F6BFFE088A}" srcOrd="0" destOrd="0" presId="urn:microsoft.com/office/officeart/2005/8/layout/orgChart1"/>
    <dgm:cxn modelId="{4F5A03EB-0CB8-40E9-BDE4-6FE11B4A714D}" type="presOf" srcId="{31BBE8F5-6771-43C7-82EA-FCFD58F3F34F}" destId="{A6194D96-D11C-4BF8-88B8-973CA7C3B5AD}" srcOrd="0" destOrd="0" presId="urn:microsoft.com/office/officeart/2005/8/layout/orgChart1"/>
    <dgm:cxn modelId="{0962AF20-793B-4DE2-ABE3-066991D0019B}" srcId="{AFE4D31B-582A-4E6A-9713-93442D04A544}" destId="{F6C1D9EE-BB45-490A-8919-B3262C33469E}" srcOrd="0" destOrd="0" parTransId="{7E36E2B7-65CE-4FC1-80D5-970D07FBE70B}" sibTransId="{2B7B29E5-A194-4DAD-9E79-C4F34EC627B4}"/>
    <dgm:cxn modelId="{81353D23-9146-41B4-B4F9-01D43F2AE518}" type="presOf" srcId="{E1DE9491-F190-4450-99B4-FEC66643D651}" destId="{D67FAE69-DC57-4D95-AA6B-4958A405289F}" srcOrd="0" destOrd="0" presId="urn:microsoft.com/office/officeart/2005/8/layout/orgChart1"/>
    <dgm:cxn modelId="{BBB11C84-A101-4FCE-8EAB-1B1F50E0BF5C}" type="presOf" srcId="{292C12A2-F2FD-4680-9742-2438A600190D}" destId="{E5599FEA-E182-4E6C-9620-A780216E168A}" srcOrd="0" destOrd="0" presId="urn:microsoft.com/office/officeart/2005/8/layout/orgChart1"/>
    <dgm:cxn modelId="{D22D3F2E-6EF4-4F6B-AFA8-4B03ABAA23CC}" type="presOf" srcId="{FB6B5619-CB42-4572-8F3B-9ADA9617CF05}" destId="{7AF4F7C4-393F-4ADF-9E45-AED02A3ABAA6}" srcOrd="0" destOrd="0" presId="urn:microsoft.com/office/officeart/2005/8/layout/orgChart1"/>
    <dgm:cxn modelId="{E6F4711A-2AA9-4B50-ABD9-6D667B6CB7E0}" type="presOf" srcId="{41619C37-2AF7-4002-AC6B-24A7564E98AF}" destId="{347E2F44-0747-4EC9-A224-DAF94E4AD2AE}" srcOrd="1" destOrd="0" presId="urn:microsoft.com/office/officeart/2005/8/layout/orgChart1"/>
    <dgm:cxn modelId="{AE46F8E1-45B2-48A5-ADDF-5F31B6521C5E}" srcId="{AB317E55-161C-4BFF-B24B-88C9539E3855}" destId="{35864DFC-CE81-401C-AC74-764811325A56}" srcOrd="1" destOrd="0" parTransId="{8717AA0B-2BA8-43BE-B890-B5E103C5E88A}" sibTransId="{DBF501C3-27F3-4009-AD9B-DCA5A52774B9}"/>
    <dgm:cxn modelId="{D010003A-B960-4721-8AED-1E15A56710A5}" type="presOf" srcId="{744D0CB9-512B-4E53-B11A-579F80D7B062}" destId="{B3446D00-EC07-4135-98F5-8D70FC060447}" srcOrd="0" destOrd="0" presId="urn:microsoft.com/office/officeart/2005/8/layout/orgChart1"/>
    <dgm:cxn modelId="{860B2F69-6019-4A83-8F1C-DC6FF3BEC758}" type="presOf" srcId="{4863A6B8-450A-403B-8788-ED65E5A8997C}" destId="{B59B65DB-8D72-4F2E-B871-FD25DE6A625D}" srcOrd="0" destOrd="0" presId="urn:microsoft.com/office/officeart/2005/8/layout/orgChart1"/>
    <dgm:cxn modelId="{F6B3C542-A137-443D-8794-D62D70BB2866}" type="presOf" srcId="{EFF9234F-80CF-4DB8-8EC0-7A7928BB7DB9}" destId="{E0A351D9-42E1-4A95-AAF8-AAEBB8B39355}" srcOrd="0" destOrd="0" presId="urn:microsoft.com/office/officeart/2005/8/layout/orgChart1"/>
    <dgm:cxn modelId="{AD80EA91-DA92-43E1-AAA4-2791B794273A}" type="presOf" srcId="{E1DE9491-F190-4450-99B4-FEC66643D651}" destId="{718D9A37-C1F6-4440-B615-476D422F7FB5}" srcOrd="1" destOrd="0" presId="urn:microsoft.com/office/officeart/2005/8/layout/orgChart1"/>
    <dgm:cxn modelId="{17AF616C-964E-4EB5-9277-7A46394FE607}" type="presParOf" srcId="{B59B65DB-8D72-4F2E-B871-FD25DE6A625D}" destId="{23237145-33D8-4584-9F75-22B196663E64}" srcOrd="0" destOrd="0" presId="urn:microsoft.com/office/officeart/2005/8/layout/orgChart1"/>
    <dgm:cxn modelId="{0E68EC32-4FA4-4A98-A523-3C36A85C258D}" type="presParOf" srcId="{23237145-33D8-4584-9F75-22B196663E64}" destId="{B320838C-D7FB-4008-9A06-32395C46A71A}" srcOrd="0" destOrd="0" presId="urn:microsoft.com/office/officeart/2005/8/layout/orgChart1"/>
    <dgm:cxn modelId="{F9E49CE0-B74E-4A2A-9C41-470DE6D67BC8}" type="presParOf" srcId="{B320838C-D7FB-4008-9A06-32395C46A71A}" destId="{A7F5B194-A4AA-461E-95A6-333F71BB5612}" srcOrd="0" destOrd="0" presId="urn:microsoft.com/office/officeart/2005/8/layout/orgChart1"/>
    <dgm:cxn modelId="{2AB9630D-3F7D-47B3-8B4A-58FBDBF9DC02}" type="presParOf" srcId="{B320838C-D7FB-4008-9A06-32395C46A71A}" destId="{347E2F44-0747-4EC9-A224-DAF94E4AD2AE}" srcOrd="1" destOrd="0" presId="urn:microsoft.com/office/officeart/2005/8/layout/orgChart1"/>
    <dgm:cxn modelId="{250D7975-BD8D-4BF8-94E0-24786B206758}" type="presParOf" srcId="{23237145-33D8-4584-9F75-22B196663E64}" destId="{B2990C1E-B35D-4B5D-9409-DF69B8A6ED20}" srcOrd="1" destOrd="0" presId="urn:microsoft.com/office/officeart/2005/8/layout/orgChart1"/>
    <dgm:cxn modelId="{D4C85DE5-40D1-4216-BC35-720346369F27}" type="presParOf" srcId="{23237145-33D8-4584-9F75-22B196663E64}" destId="{1C336B91-603C-460F-BDCB-BC04DB23C99B}" srcOrd="2" destOrd="0" presId="urn:microsoft.com/office/officeart/2005/8/layout/orgChart1"/>
    <dgm:cxn modelId="{734269CA-A6AB-4340-9F84-DDFB118CF541}" type="presParOf" srcId="{1C336B91-603C-460F-BDCB-BC04DB23C99B}" destId="{10CEA941-4537-4D3A-8A69-D1D4D85A280F}" srcOrd="0" destOrd="0" presId="urn:microsoft.com/office/officeart/2005/8/layout/orgChart1"/>
    <dgm:cxn modelId="{7E2C4E27-CDE9-4802-972B-F992515F6451}" type="presParOf" srcId="{1C336B91-603C-460F-BDCB-BC04DB23C99B}" destId="{75CE490C-3284-43F1-95FC-031B01656654}" srcOrd="1" destOrd="0" presId="urn:microsoft.com/office/officeart/2005/8/layout/orgChart1"/>
    <dgm:cxn modelId="{DE87699F-6690-4F2D-9AE8-4A05942BFB6E}" type="presParOf" srcId="{75CE490C-3284-43F1-95FC-031B01656654}" destId="{683C6A69-3B2F-4628-9C13-97863ECB1755}" srcOrd="0" destOrd="0" presId="urn:microsoft.com/office/officeart/2005/8/layout/orgChart1"/>
    <dgm:cxn modelId="{8A924A46-3E7E-4D5C-BF61-7714C133753D}" type="presParOf" srcId="{683C6A69-3B2F-4628-9C13-97863ECB1755}" destId="{B0F6C299-2A73-4A6E-B089-7D5CC38E90EE}" srcOrd="0" destOrd="0" presId="urn:microsoft.com/office/officeart/2005/8/layout/orgChart1"/>
    <dgm:cxn modelId="{924A4698-EA5D-4F16-8563-B72873A2D53C}" type="presParOf" srcId="{683C6A69-3B2F-4628-9C13-97863ECB1755}" destId="{5F7F29F2-FA9A-4CE2-A9DD-EE388905B217}" srcOrd="1" destOrd="0" presId="urn:microsoft.com/office/officeart/2005/8/layout/orgChart1"/>
    <dgm:cxn modelId="{19EF8984-1CC5-4785-A82F-4487A9B35132}" type="presParOf" srcId="{75CE490C-3284-43F1-95FC-031B01656654}" destId="{4E6F2454-3212-40D0-90B6-7B29315D22DC}" srcOrd="1" destOrd="0" presId="urn:microsoft.com/office/officeart/2005/8/layout/orgChart1"/>
    <dgm:cxn modelId="{D6C29177-0CCA-4D3E-8F0F-589CA67BEB06}" type="presParOf" srcId="{75CE490C-3284-43F1-95FC-031B01656654}" destId="{A9A8C6CC-EBDB-4294-8201-5F0FD51CB0A4}" srcOrd="2" destOrd="0" presId="urn:microsoft.com/office/officeart/2005/8/layout/orgChart1"/>
    <dgm:cxn modelId="{D07334AD-57C4-46F7-9F1D-CD2463EFB771}" type="presParOf" srcId="{1C336B91-603C-460F-BDCB-BC04DB23C99B}" destId="{8EA85112-ED8F-4354-B61B-AA7227F45F5C}" srcOrd="2" destOrd="0" presId="urn:microsoft.com/office/officeart/2005/8/layout/orgChart1"/>
    <dgm:cxn modelId="{AE902205-2366-4C4E-94CA-1A6EA74B4DDD}" type="presParOf" srcId="{1C336B91-603C-460F-BDCB-BC04DB23C99B}" destId="{D2A62AB0-30C2-43A8-8B6F-7862298CB4CF}" srcOrd="3" destOrd="0" presId="urn:microsoft.com/office/officeart/2005/8/layout/orgChart1"/>
    <dgm:cxn modelId="{EF970616-535C-4470-B8BD-284B63CE9EA8}" type="presParOf" srcId="{D2A62AB0-30C2-43A8-8B6F-7862298CB4CF}" destId="{A4C5884A-C96F-46C0-A4C7-4D2EB5DE1760}" srcOrd="0" destOrd="0" presId="urn:microsoft.com/office/officeart/2005/8/layout/orgChart1"/>
    <dgm:cxn modelId="{AD8E06F7-2C69-406A-9088-4F669344BBE8}" type="presParOf" srcId="{A4C5884A-C96F-46C0-A4C7-4D2EB5DE1760}" destId="{7AF4F7C4-393F-4ADF-9E45-AED02A3ABAA6}" srcOrd="0" destOrd="0" presId="urn:microsoft.com/office/officeart/2005/8/layout/orgChart1"/>
    <dgm:cxn modelId="{8284F393-B258-495C-BD11-652B04677D7F}" type="presParOf" srcId="{A4C5884A-C96F-46C0-A4C7-4D2EB5DE1760}" destId="{2F6C40CB-EF89-4D57-A5DF-0ABE7228F344}" srcOrd="1" destOrd="0" presId="urn:microsoft.com/office/officeart/2005/8/layout/orgChart1"/>
    <dgm:cxn modelId="{3C09594B-4561-45C0-AE70-736FF9329A0C}" type="presParOf" srcId="{D2A62AB0-30C2-43A8-8B6F-7862298CB4CF}" destId="{7814AEF1-9500-4C40-B767-EA37EAED401E}" srcOrd="1" destOrd="0" presId="urn:microsoft.com/office/officeart/2005/8/layout/orgChart1"/>
    <dgm:cxn modelId="{8F7D1486-3CC6-4DE4-831C-DB54F66E3F35}" type="presParOf" srcId="{D2A62AB0-30C2-43A8-8B6F-7862298CB4CF}" destId="{75487EAC-6BAD-4E8E-BBFA-7958D686FDC2}" srcOrd="2" destOrd="0" presId="urn:microsoft.com/office/officeart/2005/8/layout/orgChart1"/>
    <dgm:cxn modelId="{1837DADE-BB51-499B-952E-C2D2CB8C46F8}" type="presParOf" srcId="{75487EAC-6BAD-4E8E-BBFA-7958D686FDC2}" destId="{E5599FEA-E182-4E6C-9620-A780216E168A}" srcOrd="0" destOrd="0" presId="urn:microsoft.com/office/officeart/2005/8/layout/orgChart1"/>
    <dgm:cxn modelId="{78123A78-F1D8-481E-83E1-6D53EA970D58}" type="presParOf" srcId="{75487EAC-6BAD-4E8E-BBFA-7958D686FDC2}" destId="{502E95B9-0E23-4755-BD5D-6CF5FA97910D}" srcOrd="1" destOrd="0" presId="urn:microsoft.com/office/officeart/2005/8/layout/orgChart1"/>
    <dgm:cxn modelId="{0106ED6A-EDDA-4972-AA3F-E9AF43919354}" type="presParOf" srcId="{502E95B9-0E23-4755-BD5D-6CF5FA97910D}" destId="{04E61CE6-890D-42F0-A990-C81BCD4FEE42}" srcOrd="0" destOrd="0" presId="urn:microsoft.com/office/officeart/2005/8/layout/orgChart1"/>
    <dgm:cxn modelId="{51290E8D-81D8-4A90-905B-79C154BAD95A}" type="presParOf" srcId="{04E61CE6-890D-42F0-A990-C81BCD4FEE42}" destId="{BE1C2B74-1566-4AF8-A4BD-E64DC92155B4}" srcOrd="0" destOrd="0" presId="urn:microsoft.com/office/officeart/2005/8/layout/orgChart1"/>
    <dgm:cxn modelId="{BB9B8690-88C4-4C89-ADF4-530C2596407A}" type="presParOf" srcId="{04E61CE6-890D-42F0-A990-C81BCD4FEE42}" destId="{88736C1E-6E9A-4C3C-B58E-57BF2867626A}" srcOrd="1" destOrd="0" presId="urn:microsoft.com/office/officeart/2005/8/layout/orgChart1"/>
    <dgm:cxn modelId="{29B01897-8832-41BB-B3D8-853D6334EA19}" type="presParOf" srcId="{502E95B9-0E23-4755-BD5D-6CF5FA97910D}" destId="{08871A55-3E65-48AE-8EC2-41FB55B73843}" srcOrd="1" destOrd="0" presId="urn:microsoft.com/office/officeart/2005/8/layout/orgChart1"/>
    <dgm:cxn modelId="{8F0CAD50-60F7-4813-8A60-ADE3CBBB3EDC}" type="presParOf" srcId="{502E95B9-0E23-4755-BD5D-6CF5FA97910D}" destId="{59F4F5A2-28C8-4162-BB2A-5CDE55E5351C}" srcOrd="2" destOrd="0" presId="urn:microsoft.com/office/officeart/2005/8/layout/orgChart1"/>
    <dgm:cxn modelId="{17F76193-B228-43BA-8D4B-025755F0E8A2}" type="presParOf" srcId="{59F4F5A2-28C8-4162-BB2A-5CDE55E5351C}" destId="{A2123538-2654-4C40-B46C-C6BB058F1450}" srcOrd="0" destOrd="0" presId="urn:microsoft.com/office/officeart/2005/8/layout/orgChart1"/>
    <dgm:cxn modelId="{2256454C-0F61-452A-BE72-40C51305918A}" type="presParOf" srcId="{59F4F5A2-28C8-4162-BB2A-5CDE55E5351C}" destId="{467E7ED9-E985-4644-A34C-26644CDF8DF0}" srcOrd="1" destOrd="0" presId="urn:microsoft.com/office/officeart/2005/8/layout/orgChart1"/>
    <dgm:cxn modelId="{5CBB948C-7012-4305-B623-27CCF2A05EFF}" type="presParOf" srcId="{467E7ED9-E985-4644-A34C-26644CDF8DF0}" destId="{1C53CB5E-E9D1-440B-A399-448C1E780411}" srcOrd="0" destOrd="0" presId="urn:microsoft.com/office/officeart/2005/8/layout/orgChart1"/>
    <dgm:cxn modelId="{5CECB139-9CE5-4B14-A7FC-924A16433C32}" type="presParOf" srcId="{1C53CB5E-E9D1-440B-A399-448C1E780411}" destId="{FA3D4A8C-61C8-4DEB-87E8-1EF28749AFF2}" srcOrd="0" destOrd="0" presId="urn:microsoft.com/office/officeart/2005/8/layout/orgChart1"/>
    <dgm:cxn modelId="{CC3B78E6-62DE-4ADA-B213-231FEF05D35D}" type="presParOf" srcId="{1C53CB5E-E9D1-440B-A399-448C1E780411}" destId="{D1587953-FA64-453E-97C2-E58567868952}" srcOrd="1" destOrd="0" presId="urn:microsoft.com/office/officeart/2005/8/layout/orgChart1"/>
    <dgm:cxn modelId="{43D165EF-A682-4A76-8810-8A20E2BE265C}" type="presParOf" srcId="{467E7ED9-E985-4644-A34C-26644CDF8DF0}" destId="{668635E9-9300-43C8-8C13-F88994372E5C}" srcOrd="1" destOrd="0" presId="urn:microsoft.com/office/officeart/2005/8/layout/orgChart1"/>
    <dgm:cxn modelId="{A86CD2FB-CD8F-41C4-B996-08FCDFF6C653}" type="presParOf" srcId="{467E7ED9-E985-4644-A34C-26644CDF8DF0}" destId="{0F7B7009-3737-4509-B3C2-D51620C79126}" srcOrd="2" destOrd="0" presId="urn:microsoft.com/office/officeart/2005/8/layout/orgChart1"/>
    <dgm:cxn modelId="{783D4864-28FB-4FD9-88B2-999BD6F74645}" type="presParOf" srcId="{0F7B7009-3737-4509-B3C2-D51620C79126}" destId="{B3446D00-EC07-4135-98F5-8D70FC060447}" srcOrd="0" destOrd="0" presId="urn:microsoft.com/office/officeart/2005/8/layout/orgChart1"/>
    <dgm:cxn modelId="{CFDA3902-96DF-47BC-A419-A40450CA0100}" type="presParOf" srcId="{0F7B7009-3737-4509-B3C2-D51620C79126}" destId="{4EF3FF64-B386-46A8-818B-91E740EE6CC5}" srcOrd="1" destOrd="0" presId="urn:microsoft.com/office/officeart/2005/8/layout/orgChart1"/>
    <dgm:cxn modelId="{00569F39-3304-4002-BCFC-142F8F5DDC48}" type="presParOf" srcId="{4EF3FF64-B386-46A8-818B-91E740EE6CC5}" destId="{96F55701-F878-41B8-837C-29EE3FF5DA29}" srcOrd="0" destOrd="0" presId="urn:microsoft.com/office/officeart/2005/8/layout/orgChart1"/>
    <dgm:cxn modelId="{270B2CB4-F433-428C-AAA0-DBFFB1807462}" type="presParOf" srcId="{96F55701-F878-41B8-837C-29EE3FF5DA29}" destId="{20E491F0-3D7A-4BA8-A92E-111F794A0CC5}" srcOrd="0" destOrd="0" presId="urn:microsoft.com/office/officeart/2005/8/layout/orgChart1"/>
    <dgm:cxn modelId="{8D3E7BB6-1863-44D0-992C-06E0035FFF94}" type="presParOf" srcId="{96F55701-F878-41B8-837C-29EE3FF5DA29}" destId="{8A10FAB0-895F-4D1F-B3C8-9E51837103C4}" srcOrd="1" destOrd="0" presId="urn:microsoft.com/office/officeart/2005/8/layout/orgChart1"/>
    <dgm:cxn modelId="{5FCA9337-C2CC-4FE7-B50A-53866BA66B8A}" type="presParOf" srcId="{4EF3FF64-B386-46A8-818B-91E740EE6CC5}" destId="{B3CE10C0-39AF-4B0A-B1C7-9D06FBE5F803}" srcOrd="1" destOrd="0" presId="urn:microsoft.com/office/officeart/2005/8/layout/orgChart1"/>
    <dgm:cxn modelId="{18D7C267-76BA-4823-8E9B-30DF0D1495F4}" type="presParOf" srcId="{4EF3FF64-B386-46A8-818B-91E740EE6CC5}" destId="{517B56CB-EC9F-4F97-ADCE-5C40B99110ED}" srcOrd="2" destOrd="0" presId="urn:microsoft.com/office/officeart/2005/8/layout/orgChart1"/>
    <dgm:cxn modelId="{8FE0060E-849F-451A-ADAE-B96C3BBB2328}" type="presParOf" srcId="{517B56CB-EC9F-4F97-ADCE-5C40B99110ED}" destId="{E0A351D9-42E1-4A95-AAF8-AAEBB8B39355}" srcOrd="0" destOrd="0" presId="urn:microsoft.com/office/officeart/2005/8/layout/orgChart1"/>
    <dgm:cxn modelId="{67BCA686-D85E-43EB-A5FA-D6BB62702717}" type="presParOf" srcId="{517B56CB-EC9F-4F97-ADCE-5C40B99110ED}" destId="{19FAE727-D43D-41D6-B2BD-B1CF7BC04BDC}" srcOrd="1" destOrd="0" presId="urn:microsoft.com/office/officeart/2005/8/layout/orgChart1"/>
    <dgm:cxn modelId="{26427639-7C08-4796-8CDB-86AA13F5BF84}" type="presParOf" srcId="{19FAE727-D43D-41D6-B2BD-B1CF7BC04BDC}" destId="{B0721FDC-E91A-4D16-B773-A9F27F6A36CB}" srcOrd="0" destOrd="0" presId="urn:microsoft.com/office/officeart/2005/8/layout/orgChart1"/>
    <dgm:cxn modelId="{34F11152-20DA-475E-AAB8-6C017913E324}" type="presParOf" srcId="{B0721FDC-E91A-4D16-B773-A9F27F6A36CB}" destId="{D67FAE69-DC57-4D95-AA6B-4958A405289F}" srcOrd="0" destOrd="0" presId="urn:microsoft.com/office/officeart/2005/8/layout/orgChart1"/>
    <dgm:cxn modelId="{0AFE2068-5449-4437-B214-A0D158DFAC0F}" type="presParOf" srcId="{B0721FDC-E91A-4D16-B773-A9F27F6A36CB}" destId="{718D9A37-C1F6-4440-B615-476D422F7FB5}" srcOrd="1" destOrd="0" presId="urn:microsoft.com/office/officeart/2005/8/layout/orgChart1"/>
    <dgm:cxn modelId="{2849B6D2-FF6B-4D77-8D72-AA6398105401}" type="presParOf" srcId="{19FAE727-D43D-41D6-B2BD-B1CF7BC04BDC}" destId="{D7E5159F-018C-4992-89A7-5DDAB25E6C63}" srcOrd="1" destOrd="0" presId="urn:microsoft.com/office/officeart/2005/8/layout/orgChart1"/>
    <dgm:cxn modelId="{35A85D49-16D8-4A88-BD8E-67F5E43BB3A2}" type="presParOf" srcId="{19FAE727-D43D-41D6-B2BD-B1CF7BC04BDC}" destId="{826272A2-B097-4E81-AF67-A9F526DDBA9D}" srcOrd="2" destOrd="0" presId="urn:microsoft.com/office/officeart/2005/8/layout/orgChart1"/>
    <dgm:cxn modelId="{833143DD-8DBE-4F40-962A-DBEFD394C7F6}" type="presParOf" srcId="{517B56CB-EC9F-4F97-ADCE-5C40B99110ED}" destId="{5F0DC7EB-DA3E-4C75-AD6E-E8E07225EE7B}" srcOrd="2" destOrd="0" presId="urn:microsoft.com/office/officeart/2005/8/layout/orgChart1"/>
    <dgm:cxn modelId="{AC0119F1-E6C1-4AAD-94DF-D34BAF7256F6}" type="presParOf" srcId="{517B56CB-EC9F-4F97-ADCE-5C40B99110ED}" destId="{F62C83EB-BE2A-418F-BF17-FDD20DAB84AE}" srcOrd="3" destOrd="0" presId="urn:microsoft.com/office/officeart/2005/8/layout/orgChart1"/>
    <dgm:cxn modelId="{DA29C1A7-13DA-4653-B9D1-D1C0E7725111}" type="presParOf" srcId="{F62C83EB-BE2A-418F-BF17-FDD20DAB84AE}" destId="{FD9B5994-3E05-4160-A511-35A2BA468095}" srcOrd="0" destOrd="0" presId="urn:microsoft.com/office/officeart/2005/8/layout/orgChart1"/>
    <dgm:cxn modelId="{8C0AFBB4-17FC-438F-841A-E9333C052594}" type="presParOf" srcId="{FD9B5994-3E05-4160-A511-35A2BA468095}" destId="{D39732E7-848D-41C7-B819-00F8AFE9A3E2}" srcOrd="0" destOrd="0" presId="urn:microsoft.com/office/officeart/2005/8/layout/orgChart1"/>
    <dgm:cxn modelId="{5E24278E-0F96-4601-A1BA-08146F91C802}" type="presParOf" srcId="{FD9B5994-3E05-4160-A511-35A2BA468095}" destId="{EC451859-C242-4BCA-A6A5-B102EC083273}" srcOrd="1" destOrd="0" presId="urn:microsoft.com/office/officeart/2005/8/layout/orgChart1"/>
    <dgm:cxn modelId="{C235E643-798F-449F-996D-72010A90D80B}" type="presParOf" srcId="{F62C83EB-BE2A-418F-BF17-FDD20DAB84AE}" destId="{07316151-B056-4E9C-8CC8-9ECD6B25B078}" srcOrd="1" destOrd="0" presId="urn:microsoft.com/office/officeart/2005/8/layout/orgChart1"/>
    <dgm:cxn modelId="{01074476-3A00-43D1-86F5-67FC4A26A199}" type="presParOf" srcId="{F62C83EB-BE2A-418F-BF17-FDD20DAB84AE}" destId="{7A23BF0B-0EE2-4CA7-BA99-B47E975A09ED}" srcOrd="2" destOrd="0" presId="urn:microsoft.com/office/officeart/2005/8/layout/orgChart1"/>
    <dgm:cxn modelId="{F8BB631B-DD0F-43A1-B681-B388B09C10E4}" type="presParOf" srcId="{7A23BF0B-0EE2-4CA7-BA99-B47E975A09ED}" destId="{1536D453-0815-4098-A38C-69368443451C}" srcOrd="0" destOrd="0" presId="urn:microsoft.com/office/officeart/2005/8/layout/orgChart1"/>
    <dgm:cxn modelId="{EAB666A2-6C91-4381-A513-3C0357C456C5}" type="presParOf" srcId="{7A23BF0B-0EE2-4CA7-BA99-B47E975A09ED}" destId="{238BD75C-60E2-42DC-88BE-1348EAD6B2CB}" srcOrd="1" destOrd="0" presId="urn:microsoft.com/office/officeart/2005/8/layout/orgChart1"/>
    <dgm:cxn modelId="{2767169B-4861-46DC-9B46-2351ABFC8161}" type="presParOf" srcId="{238BD75C-60E2-42DC-88BE-1348EAD6B2CB}" destId="{EAE640D3-4A38-46FF-9FE2-8036315CA870}" srcOrd="0" destOrd="0" presId="urn:microsoft.com/office/officeart/2005/8/layout/orgChart1"/>
    <dgm:cxn modelId="{43C8A358-8F50-4461-A5FA-0B7554C52372}" type="presParOf" srcId="{EAE640D3-4A38-46FF-9FE2-8036315CA870}" destId="{ACB58ED3-1EA4-43EE-88FE-FD77D74CB0C3}" srcOrd="0" destOrd="0" presId="urn:microsoft.com/office/officeart/2005/8/layout/orgChart1"/>
    <dgm:cxn modelId="{D494C299-406B-4866-9ADC-A334EE71911A}" type="presParOf" srcId="{EAE640D3-4A38-46FF-9FE2-8036315CA870}" destId="{FD5E1047-2DFD-4722-A79E-FA75E8A96058}" srcOrd="1" destOrd="0" presId="urn:microsoft.com/office/officeart/2005/8/layout/orgChart1"/>
    <dgm:cxn modelId="{29F08DEA-EA71-4703-9F5C-DB5EA95E9B6C}" type="presParOf" srcId="{238BD75C-60E2-42DC-88BE-1348EAD6B2CB}" destId="{356CA51B-CEB5-496A-BCD2-B8FADE3541D0}" srcOrd="1" destOrd="0" presId="urn:microsoft.com/office/officeart/2005/8/layout/orgChart1"/>
    <dgm:cxn modelId="{12859261-3B53-4A37-883E-B736BA00CD8F}" type="presParOf" srcId="{238BD75C-60E2-42DC-88BE-1348EAD6B2CB}" destId="{508E7168-53B9-4A27-B3D2-0BD34FE67E0E}" srcOrd="2" destOrd="0" presId="urn:microsoft.com/office/officeart/2005/8/layout/orgChart1"/>
    <dgm:cxn modelId="{318D133D-444C-4341-93B9-57FBE6D76FE8}" type="presParOf" srcId="{0F7B7009-3737-4509-B3C2-D51620C79126}" destId="{A6194D96-D11C-4BF8-88B8-973CA7C3B5AD}" srcOrd="2" destOrd="0" presId="urn:microsoft.com/office/officeart/2005/8/layout/orgChart1"/>
    <dgm:cxn modelId="{3252F81E-BD36-4AD6-AD93-E1FCBD1DB9FE}" type="presParOf" srcId="{0F7B7009-3737-4509-B3C2-D51620C79126}" destId="{300ACF1A-BEA8-4EA7-B1DB-43091FDB9165}" srcOrd="3" destOrd="0" presId="urn:microsoft.com/office/officeart/2005/8/layout/orgChart1"/>
    <dgm:cxn modelId="{C41D75F0-BF63-4B23-A0E5-990E4405260E}" type="presParOf" srcId="{300ACF1A-BEA8-4EA7-B1DB-43091FDB9165}" destId="{B8D4B75F-CE1B-44F0-95C8-E277ECDC6B50}" srcOrd="0" destOrd="0" presId="urn:microsoft.com/office/officeart/2005/8/layout/orgChart1"/>
    <dgm:cxn modelId="{9DF074EB-90D4-4799-8408-22B0A964EE84}" type="presParOf" srcId="{B8D4B75F-CE1B-44F0-95C8-E277ECDC6B50}" destId="{F54D0FE0-07DD-4DCD-800B-6D6D880DC246}" srcOrd="0" destOrd="0" presId="urn:microsoft.com/office/officeart/2005/8/layout/orgChart1"/>
    <dgm:cxn modelId="{44AC6444-CC76-4838-9CFA-9172B1608B43}" type="presParOf" srcId="{B8D4B75F-CE1B-44F0-95C8-E277ECDC6B50}" destId="{1EDC80D3-9652-4082-9F1A-904B3B7B6FF6}" srcOrd="1" destOrd="0" presId="urn:microsoft.com/office/officeart/2005/8/layout/orgChart1"/>
    <dgm:cxn modelId="{F8376554-15A1-448D-95D4-5679C6527B72}" type="presParOf" srcId="{300ACF1A-BEA8-4EA7-B1DB-43091FDB9165}" destId="{9F5FCABC-6B7E-4384-B36D-289B0F85228D}" srcOrd="1" destOrd="0" presId="urn:microsoft.com/office/officeart/2005/8/layout/orgChart1"/>
    <dgm:cxn modelId="{292C3C73-239F-44D6-A45C-745C9031C031}" type="presParOf" srcId="{300ACF1A-BEA8-4EA7-B1DB-43091FDB9165}" destId="{104E51E1-E921-4E25-9145-EC7CE6D37EC7}" srcOrd="2" destOrd="0" presId="urn:microsoft.com/office/officeart/2005/8/layout/orgChart1"/>
    <dgm:cxn modelId="{23BF596A-B494-44F2-AD4F-55925B594F62}" type="presParOf" srcId="{104E51E1-E921-4E25-9145-EC7CE6D37EC7}" destId="{3E1E6109-5062-4440-8D3E-02F6BFFE088A}" srcOrd="0" destOrd="0" presId="urn:microsoft.com/office/officeart/2005/8/layout/orgChart1"/>
    <dgm:cxn modelId="{3C325F87-9594-4399-8440-5DE8AF81E6B3}" type="presParOf" srcId="{104E51E1-E921-4E25-9145-EC7CE6D37EC7}" destId="{8BFAF29B-8E7E-4452-9249-F9E31FAC99DE}" srcOrd="1" destOrd="0" presId="urn:microsoft.com/office/officeart/2005/8/layout/orgChart1"/>
    <dgm:cxn modelId="{5DB0C271-2B3B-4163-9246-C1A57D2E7132}" type="presParOf" srcId="{8BFAF29B-8E7E-4452-9249-F9E31FAC99DE}" destId="{DC97998C-12E5-43C3-957F-803D0EA84009}" srcOrd="0" destOrd="0" presId="urn:microsoft.com/office/officeart/2005/8/layout/orgChart1"/>
    <dgm:cxn modelId="{01437593-0DDC-4BF9-9C3E-6C89B4AAC35E}" type="presParOf" srcId="{DC97998C-12E5-43C3-957F-803D0EA84009}" destId="{47798D0A-4E71-4088-B097-74BC1E5C701F}" srcOrd="0" destOrd="0" presId="urn:microsoft.com/office/officeart/2005/8/layout/orgChart1"/>
    <dgm:cxn modelId="{86CBE623-DA83-4BE7-A729-B856156102B8}" type="presParOf" srcId="{DC97998C-12E5-43C3-957F-803D0EA84009}" destId="{E06FCBBA-02B4-4131-9D24-1C0F1483F215}" srcOrd="1" destOrd="0" presId="urn:microsoft.com/office/officeart/2005/8/layout/orgChart1"/>
    <dgm:cxn modelId="{2773F80A-160A-44EC-9EC8-FB8BF89877DC}" type="presParOf" srcId="{8BFAF29B-8E7E-4452-9249-F9E31FAC99DE}" destId="{09092910-0378-4ECC-84B3-F9B60F4068D5}" srcOrd="1" destOrd="0" presId="urn:microsoft.com/office/officeart/2005/8/layout/orgChart1"/>
    <dgm:cxn modelId="{15285F44-7C3C-4184-99C5-95CF2D9E22DD}" type="presParOf" srcId="{8BFAF29B-8E7E-4452-9249-F9E31FAC99DE}" destId="{880448A0-BB4E-4DD2-980D-674B936C4B1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4863A6B8-450A-403B-8788-ED65E5A8997C}" type="doc">
      <dgm:prSet loTypeId="urn:microsoft.com/office/officeart/2005/8/layout/orgChart1" loCatId="hierarchy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nl-NL"/>
        </a:p>
      </dgm:t>
    </dgm:pt>
    <dgm:pt modelId="{41619C37-2AF7-4002-AC6B-24A7564E98AF}">
      <dgm:prSet phldrT="[Tekst]" custT="1"/>
      <dgm:spPr/>
      <dgm:t>
        <a:bodyPr/>
        <a:lstStyle/>
        <a:p>
          <a:r>
            <a:rPr lang="nl-NL" sz="1100" dirty="0"/>
            <a:t>Groepje komt bij de post</a:t>
          </a:r>
        </a:p>
      </dgm:t>
    </dgm:pt>
    <dgm:pt modelId="{621912B6-600A-4B0A-89AD-8730C82657E2}" type="parTrans" cxnId="{E97A9C38-5E1B-445F-B0BC-80898CDF8884}">
      <dgm:prSet/>
      <dgm:spPr/>
      <dgm:t>
        <a:bodyPr/>
        <a:lstStyle/>
        <a:p>
          <a:endParaRPr lang="nl-NL"/>
        </a:p>
      </dgm:t>
    </dgm:pt>
    <dgm:pt modelId="{C8113A9C-F8FD-4E90-97A9-5C8EB3943A63}" type="sibTrans" cxnId="{E97A9C38-5E1B-445F-B0BC-80898CDF8884}">
      <dgm:prSet/>
      <dgm:spPr/>
      <dgm:t>
        <a:bodyPr/>
        <a:lstStyle/>
        <a:p>
          <a:endParaRPr lang="nl-NL"/>
        </a:p>
      </dgm:t>
    </dgm:pt>
    <dgm:pt modelId="{448610DA-86D6-4A45-91D5-3C80F569ADD6}" type="asst">
      <dgm:prSet phldrT="[Tekst]" custT="1"/>
      <dgm:spPr/>
      <dgm:t>
        <a:bodyPr/>
        <a:lstStyle/>
        <a:p>
          <a:r>
            <a:rPr lang="nl-NL" sz="1100" dirty="0"/>
            <a:t>Stuur het groepje weg</a:t>
          </a:r>
        </a:p>
      </dgm:t>
    </dgm:pt>
    <dgm:pt modelId="{3471FEEA-7065-451C-B7A2-EE58406AC65A}" type="parTrans" cxnId="{7595E52F-6178-4559-B027-4809F4C4A773}">
      <dgm:prSet/>
      <dgm:spPr/>
      <dgm:t>
        <a:bodyPr/>
        <a:lstStyle/>
        <a:p>
          <a:endParaRPr lang="nl-NL"/>
        </a:p>
      </dgm:t>
    </dgm:pt>
    <dgm:pt modelId="{B78468EC-54D6-4ACF-BE67-30E3237936AB}" type="sibTrans" cxnId="{7595E52F-6178-4559-B027-4809F4C4A773}">
      <dgm:prSet/>
      <dgm:spPr/>
      <dgm:t>
        <a:bodyPr/>
        <a:lstStyle/>
        <a:p>
          <a:endParaRPr lang="nl-NL"/>
        </a:p>
      </dgm:t>
    </dgm:pt>
    <dgm:pt modelId="{FB6B5619-CB42-4572-8F3B-9ADA9617CF05}" type="asst">
      <dgm:prSet phldrT="[Tekst]" custT="1"/>
      <dgm:spPr/>
      <dgm:t>
        <a:bodyPr/>
        <a:lstStyle/>
        <a:p>
          <a:r>
            <a:rPr lang="nl-NL" sz="1100" dirty="0"/>
            <a:t>Neem het fiche in</a:t>
          </a:r>
        </a:p>
      </dgm:t>
    </dgm:pt>
    <dgm:pt modelId="{04BC142B-614C-41A9-B439-21D9DBF3F9AA}" type="parTrans" cxnId="{BD60A7CA-B5F7-4E64-A2CF-C0E56999D727}">
      <dgm:prSet/>
      <dgm:spPr/>
      <dgm:t>
        <a:bodyPr/>
        <a:lstStyle/>
        <a:p>
          <a:endParaRPr lang="nl-NL"/>
        </a:p>
      </dgm:t>
    </dgm:pt>
    <dgm:pt modelId="{985F929B-5418-4030-B33B-7DB9AA845BC4}" type="sibTrans" cxnId="{BD60A7CA-B5F7-4E64-A2CF-C0E56999D727}">
      <dgm:prSet/>
      <dgm:spPr/>
      <dgm:t>
        <a:bodyPr/>
        <a:lstStyle/>
        <a:p>
          <a:endParaRPr lang="nl-NL"/>
        </a:p>
      </dgm:t>
    </dgm:pt>
    <dgm:pt modelId="{AF331A8E-F95C-4E0D-85FB-A77C4E3AC49A}" type="asst">
      <dgm:prSet phldrT="[Tekst]" custT="1"/>
      <dgm:spPr/>
      <dgm:t>
        <a:bodyPr/>
        <a:lstStyle/>
        <a:p>
          <a:r>
            <a:rPr lang="nl-NL" sz="1100" dirty="0"/>
            <a:t>Geef uitleg aan het groepje over </a:t>
          </a:r>
          <a:r>
            <a:rPr lang="nl-NL" sz="1100" dirty="0" err="1"/>
            <a:t>Bloons</a:t>
          </a:r>
          <a:endParaRPr lang="nl-NL" sz="1100" dirty="0"/>
        </a:p>
      </dgm:t>
    </dgm:pt>
    <dgm:pt modelId="{292C12A2-F2FD-4680-9742-2438A600190D}" type="parTrans" cxnId="{D7E449F8-C067-4E5B-8684-6366337F0CE9}">
      <dgm:prSet/>
      <dgm:spPr/>
      <dgm:t>
        <a:bodyPr/>
        <a:lstStyle/>
        <a:p>
          <a:endParaRPr lang="nl-NL"/>
        </a:p>
      </dgm:t>
    </dgm:pt>
    <dgm:pt modelId="{D9376567-B204-4BB9-A1AD-9ED9360AF7EA}" type="sibTrans" cxnId="{D7E449F8-C067-4E5B-8684-6366337F0CE9}">
      <dgm:prSet/>
      <dgm:spPr/>
      <dgm:t>
        <a:bodyPr/>
        <a:lstStyle/>
        <a:p>
          <a:endParaRPr lang="nl-NL"/>
        </a:p>
      </dgm:t>
    </dgm:pt>
    <dgm:pt modelId="{F81596EA-8D57-4E4E-8F20-B682109D4383}" type="asst">
      <dgm:prSet phldrT="[Tekst]" custT="1"/>
      <dgm:spPr/>
      <dgm:t>
        <a:bodyPr/>
        <a:lstStyle/>
        <a:p>
          <a:r>
            <a:rPr lang="nl-NL" sz="1100" dirty="0"/>
            <a:t>Geef het groepje 10 pijlen.</a:t>
          </a:r>
        </a:p>
      </dgm:t>
    </dgm:pt>
    <dgm:pt modelId="{3C2896BB-6615-4B91-B43E-2137509E527E}" type="parTrans" cxnId="{0C5D1C61-5565-42AC-9406-B33C55E5098E}">
      <dgm:prSet/>
      <dgm:spPr/>
      <dgm:t>
        <a:bodyPr/>
        <a:lstStyle/>
        <a:p>
          <a:endParaRPr lang="nl-NL"/>
        </a:p>
      </dgm:t>
    </dgm:pt>
    <dgm:pt modelId="{D89D04DD-7F06-41BD-A6D6-CB693EACA5BE}" type="sibTrans" cxnId="{0C5D1C61-5565-42AC-9406-B33C55E5098E}">
      <dgm:prSet/>
      <dgm:spPr/>
      <dgm:t>
        <a:bodyPr/>
        <a:lstStyle/>
        <a:p>
          <a:endParaRPr lang="nl-NL"/>
        </a:p>
      </dgm:t>
    </dgm:pt>
    <dgm:pt modelId="{AFE4D31B-582A-4E6A-9713-93442D04A544}" type="asst">
      <dgm:prSet phldrT="[Tekst]" custT="1"/>
      <dgm:spPr/>
      <dgm:t>
        <a:bodyPr/>
        <a:lstStyle/>
        <a:p>
          <a:r>
            <a:rPr lang="nl-NL" sz="1100" dirty="0"/>
            <a:t>Groepje gooit op de ballonnen</a:t>
          </a:r>
        </a:p>
      </dgm:t>
    </dgm:pt>
    <dgm:pt modelId="{31BBE8F5-6771-43C7-82EA-FCFD58F3F34F}" type="parTrans" cxnId="{24470911-1AB8-4296-AD0D-D202052F897B}">
      <dgm:prSet/>
      <dgm:spPr/>
      <dgm:t>
        <a:bodyPr/>
        <a:lstStyle/>
        <a:p>
          <a:endParaRPr lang="nl-NL"/>
        </a:p>
      </dgm:t>
    </dgm:pt>
    <dgm:pt modelId="{CE4ECA0B-60A0-4F94-A037-4BE594020AA3}" type="sibTrans" cxnId="{24470911-1AB8-4296-AD0D-D202052F897B}">
      <dgm:prSet/>
      <dgm:spPr/>
      <dgm:t>
        <a:bodyPr/>
        <a:lstStyle/>
        <a:p>
          <a:endParaRPr lang="nl-NL"/>
        </a:p>
      </dgm:t>
    </dgm:pt>
    <dgm:pt modelId="{E368C2C7-8551-4E68-BBDF-1FB11B101477}" type="asst">
      <dgm:prSet phldrT="[Tekst]" custT="1"/>
      <dgm:spPr/>
      <dgm:t>
        <a:bodyPr/>
        <a:lstStyle/>
        <a:p>
          <a:r>
            <a:rPr lang="nl-NL" sz="1100" dirty="0"/>
            <a:t>Groepje krijgt geen </a:t>
          </a:r>
          <a:r>
            <a:rPr lang="nl-NL" sz="1100" dirty="0" err="1"/>
            <a:t>tetromino</a:t>
          </a:r>
          <a:r>
            <a:rPr lang="nl-NL" sz="1100" dirty="0"/>
            <a:t>; ze krijgen hun fiche terug</a:t>
          </a:r>
        </a:p>
      </dgm:t>
    </dgm:pt>
    <dgm:pt modelId="{F9AE6D80-2170-4232-AB8D-6262B9A8D731}" type="parTrans" cxnId="{70B11A54-0C02-45D5-91C7-6C64C1719CBD}">
      <dgm:prSet/>
      <dgm:spPr/>
      <dgm:t>
        <a:bodyPr/>
        <a:lstStyle/>
        <a:p>
          <a:endParaRPr lang="nl-NL"/>
        </a:p>
      </dgm:t>
    </dgm:pt>
    <dgm:pt modelId="{C525E9C9-450F-423E-9143-C8F422CD4B6E}" type="sibTrans" cxnId="{70B11A54-0C02-45D5-91C7-6C64C1719CBD}">
      <dgm:prSet/>
      <dgm:spPr/>
      <dgm:t>
        <a:bodyPr/>
        <a:lstStyle/>
        <a:p>
          <a:endParaRPr lang="nl-NL"/>
        </a:p>
      </dgm:t>
    </dgm:pt>
    <dgm:pt modelId="{F6C1D9EE-BB45-490A-8919-B3262C33469E}" type="asst">
      <dgm:prSet phldrT="[Tekst]" custT="1"/>
      <dgm:spPr/>
      <dgm:t>
        <a:bodyPr/>
        <a:lstStyle/>
        <a:p>
          <a:r>
            <a:rPr lang="nl-NL" sz="1100" dirty="0"/>
            <a:t>Groepje krijgt een </a:t>
          </a:r>
          <a:r>
            <a:rPr lang="nl-NL" sz="1100" dirty="0" err="1"/>
            <a:t>tetromino</a:t>
          </a:r>
          <a:r>
            <a:rPr lang="nl-NL" sz="1100" dirty="0"/>
            <a:t>; hun fiche blijft bij de post</a:t>
          </a:r>
        </a:p>
      </dgm:t>
    </dgm:pt>
    <dgm:pt modelId="{7E36E2B7-65CE-4FC1-80D5-970D07FBE70B}" type="parTrans" cxnId="{0962AF20-793B-4DE2-ABE3-066991D0019B}">
      <dgm:prSet/>
      <dgm:spPr/>
      <dgm:t>
        <a:bodyPr/>
        <a:lstStyle/>
        <a:p>
          <a:endParaRPr lang="nl-NL"/>
        </a:p>
      </dgm:t>
    </dgm:pt>
    <dgm:pt modelId="{2B7B29E5-A194-4DAD-9E79-C4F34EC627B4}" type="sibTrans" cxnId="{0962AF20-793B-4DE2-ABE3-066991D0019B}">
      <dgm:prSet/>
      <dgm:spPr/>
      <dgm:t>
        <a:bodyPr/>
        <a:lstStyle/>
        <a:p>
          <a:endParaRPr lang="nl-NL"/>
        </a:p>
      </dgm:t>
    </dgm:pt>
    <dgm:pt modelId="{B59B65DB-8D72-4F2E-B871-FD25DE6A625D}" type="pres">
      <dgm:prSet presAssocID="{4863A6B8-450A-403B-8788-ED65E5A8997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3237145-33D8-4584-9F75-22B196663E64}" type="pres">
      <dgm:prSet presAssocID="{41619C37-2AF7-4002-AC6B-24A7564E98AF}" presName="hierRoot1" presStyleCnt="0">
        <dgm:presLayoutVars>
          <dgm:hierBranch val="init"/>
        </dgm:presLayoutVars>
      </dgm:prSet>
      <dgm:spPr/>
    </dgm:pt>
    <dgm:pt modelId="{B320838C-D7FB-4008-9A06-32395C46A71A}" type="pres">
      <dgm:prSet presAssocID="{41619C37-2AF7-4002-AC6B-24A7564E98AF}" presName="rootComposite1" presStyleCnt="0"/>
      <dgm:spPr/>
    </dgm:pt>
    <dgm:pt modelId="{A7F5B194-A4AA-461E-95A6-333F71BB5612}" type="pres">
      <dgm:prSet presAssocID="{41619C37-2AF7-4002-AC6B-24A7564E98AF}" presName="rootText1" presStyleLbl="node0" presStyleIdx="0" presStyleCnt="1">
        <dgm:presLayoutVars>
          <dgm:chPref val="3"/>
        </dgm:presLayoutVars>
      </dgm:prSet>
      <dgm:spPr/>
    </dgm:pt>
    <dgm:pt modelId="{347E2F44-0747-4EC9-A224-DAF94E4AD2AE}" type="pres">
      <dgm:prSet presAssocID="{41619C37-2AF7-4002-AC6B-24A7564E98AF}" presName="rootConnector1" presStyleLbl="node1" presStyleIdx="0" presStyleCnt="0"/>
      <dgm:spPr/>
    </dgm:pt>
    <dgm:pt modelId="{B2990C1E-B35D-4B5D-9409-DF69B8A6ED20}" type="pres">
      <dgm:prSet presAssocID="{41619C37-2AF7-4002-AC6B-24A7564E98AF}" presName="hierChild2" presStyleCnt="0"/>
      <dgm:spPr/>
    </dgm:pt>
    <dgm:pt modelId="{1C336B91-603C-460F-BDCB-BC04DB23C99B}" type="pres">
      <dgm:prSet presAssocID="{41619C37-2AF7-4002-AC6B-24A7564E98AF}" presName="hierChild3" presStyleCnt="0"/>
      <dgm:spPr/>
    </dgm:pt>
    <dgm:pt modelId="{10CEA941-4537-4D3A-8A69-D1D4D85A280F}" type="pres">
      <dgm:prSet presAssocID="{3471FEEA-7065-451C-B7A2-EE58406AC65A}" presName="Name111" presStyleLbl="parChTrans1D2" presStyleIdx="0" presStyleCnt="2"/>
      <dgm:spPr/>
    </dgm:pt>
    <dgm:pt modelId="{75CE490C-3284-43F1-95FC-031B01656654}" type="pres">
      <dgm:prSet presAssocID="{448610DA-86D6-4A45-91D5-3C80F569ADD6}" presName="hierRoot3" presStyleCnt="0">
        <dgm:presLayoutVars>
          <dgm:hierBranch val="init"/>
        </dgm:presLayoutVars>
      </dgm:prSet>
      <dgm:spPr/>
    </dgm:pt>
    <dgm:pt modelId="{683C6A69-3B2F-4628-9C13-97863ECB1755}" type="pres">
      <dgm:prSet presAssocID="{448610DA-86D6-4A45-91D5-3C80F569ADD6}" presName="rootComposite3" presStyleCnt="0"/>
      <dgm:spPr/>
    </dgm:pt>
    <dgm:pt modelId="{B0F6C299-2A73-4A6E-B089-7D5CC38E90EE}" type="pres">
      <dgm:prSet presAssocID="{448610DA-86D6-4A45-91D5-3C80F569ADD6}" presName="rootText3" presStyleLbl="asst1" presStyleIdx="0" presStyleCnt="7" custLinFactX="-31236" custLinFactNeighborX="-100000" custLinFactNeighborY="-3902">
        <dgm:presLayoutVars>
          <dgm:chPref val="3"/>
        </dgm:presLayoutVars>
      </dgm:prSet>
      <dgm:spPr/>
    </dgm:pt>
    <dgm:pt modelId="{5F7F29F2-FA9A-4CE2-A9DD-EE388905B217}" type="pres">
      <dgm:prSet presAssocID="{448610DA-86D6-4A45-91D5-3C80F569ADD6}" presName="rootConnector3" presStyleLbl="asst1" presStyleIdx="0" presStyleCnt="7"/>
      <dgm:spPr/>
    </dgm:pt>
    <dgm:pt modelId="{4E6F2454-3212-40D0-90B6-7B29315D22DC}" type="pres">
      <dgm:prSet presAssocID="{448610DA-86D6-4A45-91D5-3C80F569ADD6}" presName="hierChild6" presStyleCnt="0"/>
      <dgm:spPr/>
    </dgm:pt>
    <dgm:pt modelId="{A9A8C6CC-EBDB-4294-8201-5F0FD51CB0A4}" type="pres">
      <dgm:prSet presAssocID="{448610DA-86D6-4A45-91D5-3C80F569ADD6}" presName="hierChild7" presStyleCnt="0"/>
      <dgm:spPr/>
    </dgm:pt>
    <dgm:pt modelId="{8EA85112-ED8F-4354-B61B-AA7227F45F5C}" type="pres">
      <dgm:prSet presAssocID="{04BC142B-614C-41A9-B439-21D9DBF3F9AA}" presName="Name111" presStyleLbl="parChTrans1D2" presStyleIdx="1" presStyleCnt="2"/>
      <dgm:spPr/>
    </dgm:pt>
    <dgm:pt modelId="{D2A62AB0-30C2-43A8-8B6F-7862298CB4CF}" type="pres">
      <dgm:prSet presAssocID="{FB6B5619-CB42-4572-8F3B-9ADA9617CF05}" presName="hierRoot3" presStyleCnt="0">
        <dgm:presLayoutVars>
          <dgm:hierBranch val="init"/>
        </dgm:presLayoutVars>
      </dgm:prSet>
      <dgm:spPr/>
    </dgm:pt>
    <dgm:pt modelId="{A4C5884A-C96F-46C0-A4C7-4D2EB5DE1760}" type="pres">
      <dgm:prSet presAssocID="{FB6B5619-CB42-4572-8F3B-9ADA9617CF05}" presName="rootComposite3" presStyleCnt="0"/>
      <dgm:spPr/>
    </dgm:pt>
    <dgm:pt modelId="{7AF4F7C4-393F-4ADF-9E45-AED02A3ABAA6}" type="pres">
      <dgm:prSet presAssocID="{FB6B5619-CB42-4572-8F3B-9ADA9617CF05}" presName="rootText3" presStyleLbl="asst1" presStyleIdx="1" presStyleCnt="7" custLinFactX="-22631" custLinFactNeighborX="-100000" custLinFactNeighborY="-3903">
        <dgm:presLayoutVars>
          <dgm:chPref val="3"/>
        </dgm:presLayoutVars>
      </dgm:prSet>
      <dgm:spPr/>
    </dgm:pt>
    <dgm:pt modelId="{2F6C40CB-EF89-4D57-A5DF-0ABE7228F344}" type="pres">
      <dgm:prSet presAssocID="{FB6B5619-CB42-4572-8F3B-9ADA9617CF05}" presName="rootConnector3" presStyleLbl="asst1" presStyleIdx="1" presStyleCnt="7"/>
      <dgm:spPr/>
    </dgm:pt>
    <dgm:pt modelId="{7814AEF1-9500-4C40-B767-EA37EAED401E}" type="pres">
      <dgm:prSet presAssocID="{FB6B5619-CB42-4572-8F3B-9ADA9617CF05}" presName="hierChild6" presStyleCnt="0"/>
      <dgm:spPr/>
    </dgm:pt>
    <dgm:pt modelId="{75487EAC-6BAD-4E8E-BBFA-7958D686FDC2}" type="pres">
      <dgm:prSet presAssocID="{FB6B5619-CB42-4572-8F3B-9ADA9617CF05}" presName="hierChild7" presStyleCnt="0"/>
      <dgm:spPr/>
    </dgm:pt>
    <dgm:pt modelId="{E5599FEA-E182-4E6C-9620-A780216E168A}" type="pres">
      <dgm:prSet presAssocID="{292C12A2-F2FD-4680-9742-2438A600190D}" presName="Name111" presStyleLbl="parChTrans1D3" presStyleIdx="0" presStyleCnt="1"/>
      <dgm:spPr/>
    </dgm:pt>
    <dgm:pt modelId="{502E95B9-0E23-4755-BD5D-6CF5FA97910D}" type="pres">
      <dgm:prSet presAssocID="{AF331A8E-F95C-4E0D-85FB-A77C4E3AC49A}" presName="hierRoot3" presStyleCnt="0">
        <dgm:presLayoutVars>
          <dgm:hierBranch val="init"/>
        </dgm:presLayoutVars>
      </dgm:prSet>
      <dgm:spPr/>
    </dgm:pt>
    <dgm:pt modelId="{04E61CE6-890D-42F0-A990-C81BCD4FEE42}" type="pres">
      <dgm:prSet presAssocID="{AF331A8E-F95C-4E0D-85FB-A77C4E3AC49A}" presName="rootComposite3" presStyleCnt="0"/>
      <dgm:spPr/>
    </dgm:pt>
    <dgm:pt modelId="{BE1C2B74-1566-4AF8-A4BD-E64DC92155B4}" type="pres">
      <dgm:prSet presAssocID="{AF331A8E-F95C-4E0D-85FB-A77C4E3AC49A}" presName="rootText3" presStyleLbl="asst1" presStyleIdx="2" presStyleCnt="7" custLinFactX="-65561" custLinFactNeighborX="-100000" custLinFactNeighborY="3903">
        <dgm:presLayoutVars>
          <dgm:chPref val="3"/>
        </dgm:presLayoutVars>
      </dgm:prSet>
      <dgm:spPr/>
    </dgm:pt>
    <dgm:pt modelId="{88736C1E-6E9A-4C3C-B58E-57BF2867626A}" type="pres">
      <dgm:prSet presAssocID="{AF331A8E-F95C-4E0D-85FB-A77C4E3AC49A}" presName="rootConnector3" presStyleLbl="asst1" presStyleIdx="2" presStyleCnt="7"/>
      <dgm:spPr/>
    </dgm:pt>
    <dgm:pt modelId="{08871A55-3E65-48AE-8EC2-41FB55B73843}" type="pres">
      <dgm:prSet presAssocID="{AF331A8E-F95C-4E0D-85FB-A77C4E3AC49A}" presName="hierChild6" presStyleCnt="0"/>
      <dgm:spPr/>
    </dgm:pt>
    <dgm:pt modelId="{59F4F5A2-28C8-4162-BB2A-5CDE55E5351C}" type="pres">
      <dgm:prSet presAssocID="{AF331A8E-F95C-4E0D-85FB-A77C4E3AC49A}" presName="hierChild7" presStyleCnt="0"/>
      <dgm:spPr/>
    </dgm:pt>
    <dgm:pt modelId="{A2123538-2654-4C40-B46C-C6BB058F1450}" type="pres">
      <dgm:prSet presAssocID="{3C2896BB-6615-4B91-B43E-2137509E527E}" presName="Name111" presStyleLbl="parChTrans1D4" presStyleIdx="0" presStyleCnt="4"/>
      <dgm:spPr/>
    </dgm:pt>
    <dgm:pt modelId="{467E7ED9-E985-4644-A34C-26644CDF8DF0}" type="pres">
      <dgm:prSet presAssocID="{F81596EA-8D57-4E4E-8F20-B682109D4383}" presName="hierRoot3" presStyleCnt="0">
        <dgm:presLayoutVars>
          <dgm:hierBranch val="init"/>
        </dgm:presLayoutVars>
      </dgm:prSet>
      <dgm:spPr/>
    </dgm:pt>
    <dgm:pt modelId="{1C53CB5E-E9D1-440B-A399-448C1E780411}" type="pres">
      <dgm:prSet presAssocID="{F81596EA-8D57-4E4E-8F20-B682109D4383}" presName="rootComposite3" presStyleCnt="0"/>
      <dgm:spPr/>
    </dgm:pt>
    <dgm:pt modelId="{FA3D4A8C-61C8-4DEB-87E8-1EF28749AFF2}" type="pres">
      <dgm:prSet presAssocID="{F81596EA-8D57-4E4E-8F20-B682109D4383}" presName="rootText3" presStyleLbl="asst1" presStyleIdx="3" presStyleCnt="7" custScaleX="102147" custScaleY="102973" custLinFactX="-82951" custLinFactNeighborX="-100000" custLinFactNeighborY="-8782">
        <dgm:presLayoutVars>
          <dgm:chPref val="3"/>
        </dgm:presLayoutVars>
      </dgm:prSet>
      <dgm:spPr/>
    </dgm:pt>
    <dgm:pt modelId="{D1587953-FA64-453E-97C2-E58567868952}" type="pres">
      <dgm:prSet presAssocID="{F81596EA-8D57-4E4E-8F20-B682109D4383}" presName="rootConnector3" presStyleLbl="asst1" presStyleIdx="3" presStyleCnt="7"/>
      <dgm:spPr/>
    </dgm:pt>
    <dgm:pt modelId="{668635E9-9300-43C8-8C13-F88994372E5C}" type="pres">
      <dgm:prSet presAssocID="{F81596EA-8D57-4E4E-8F20-B682109D4383}" presName="hierChild6" presStyleCnt="0"/>
      <dgm:spPr/>
    </dgm:pt>
    <dgm:pt modelId="{0F7B7009-3737-4509-B3C2-D51620C79126}" type="pres">
      <dgm:prSet presAssocID="{F81596EA-8D57-4E4E-8F20-B682109D4383}" presName="hierChild7" presStyleCnt="0"/>
      <dgm:spPr/>
    </dgm:pt>
    <dgm:pt modelId="{A6194D96-D11C-4BF8-88B8-973CA7C3B5AD}" type="pres">
      <dgm:prSet presAssocID="{31BBE8F5-6771-43C7-82EA-FCFD58F3F34F}" presName="Name111" presStyleLbl="parChTrans1D4" presStyleIdx="1" presStyleCnt="4"/>
      <dgm:spPr/>
    </dgm:pt>
    <dgm:pt modelId="{300ACF1A-BEA8-4EA7-B1DB-43091FDB9165}" type="pres">
      <dgm:prSet presAssocID="{AFE4D31B-582A-4E6A-9713-93442D04A544}" presName="hierRoot3" presStyleCnt="0">
        <dgm:presLayoutVars>
          <dgm:hierBranch val="init"/>
        </dgm:presLayoutVars>
      </dgm:prSet>
      <dgm:spPr/>
    </dgm:pt>
    <dgm:pt modelId="{B8D4B75F-CE1B-44F0-95C8-E277ECDC6B50}" type="pres">
      <dgm:prSet presAssocID="{AFE4D31B-582A-4E6A-9713-93442D04A544}" presName="rootComposite3" presStyleCnt="0"/>
      <dgm:spPr/>
    </dgm:pt>
    <dgm:pt modelId="{F54D0FE0-07DD-4DCD-800B-6D6D880DC246}" type="pres">
      <dgm:prSet presAssocID="{AFE4D31B-582A-4E6A-9713-93442D04A544}" presName="rootText3" presStyleLbl="asst1" presStyleIdx="4" presStyleCnt="7" custLinFactX="-27822" custLinFactNeighborX="-100000" custLinFactNeighborY="-31224">
        <dgm:presLayoutVars>
          <dgm:chPref val="3"/>
        </dgm:presLayoutVars>
      </dgm:prSet>
      <dgm:spPr/>
    </dgm:pt>
    <dgm:pt modelId="{1EDC80D3-9652-4082-9F1A-904B3B7B6FF6}" type="pres">
      <dgm:prSet presAssocID="{AFE4D31B-582A-4E6A-9713-93442D04A544}" presName="rootConnector3" presStyleLbl="asst1" presStyleIdx="4" presStyleCnt="7"/>
      <dgm:spPr/>
    </dgm:pt>
    <dgm:pt modelId="{9F5FCABC-6B7E-4384-B36D-289B0F85228D}" type="pres">
      <dgm:prSet presAssocID="{AFE4D31B-582A-4E6A-9713-93442D04A544}" presName="hierChild6" presStyleCnt="0"/>
      <dgm:spPr/>
    </dgm:pt>
    <dgm:pt modelId="{104E51E1-E921-4E25-9145-EC7CE6D37EC7}" type="pres">
      <dgm:prSet presAssocID="{AFE4D31B-582A-4E6A-9713-93442D04A544}" presName="hierChild7" presStyleCnt="0"/>
      <dgm:spPr/>
    </dgm:pt>
    <dgm:pt modelId="{BE50BF5D-1826-4980-90E0-7E6F08EF917D}" type="pres">
      <dgm:prSet presAssocID="{F9AE6D80-2170-4232-AB8D-6262B9A8D731}" presName="Name111" presStyleLbl="parChTrans1D4" presStyleIdx="2" presStyleCnt="4"/>
      <dgm:spPr/>
    </dgm:pt>
    <dgm:pt modelId="{55B96A8A-2F65-46E6-B380-AAC744176ED2}" type="pres">
      <dgm:prSet presAssocID="{E368C2C7-8551-4E68-BBDF-1FB11B101477}" presName="hierRoot3" presStyleCnt="0">
        <dgm:presLayoutVars>
          <dgm:hierBranch val="init"/>
        </dgm:presLayoutVars>
      </dgm:prSet>
      <dgm:spPr/>
    </dgm:pt>
    <dgm:pt modelId="{F3C5B29F-FA29-43C1-A5CA-59206F2DA75A}" type="pres">
      <dgm:prSet presAssocID="{E368C2C7-8551-4E68-BBDF-1FB11B101477}" presName="rootComposite3" presStyleCnt="0"/>
      <dgm:spPr/>
    </dgm:pt>
    <dgm:pt modelId="{29F3E3B9-2B01-4947-9CFD-7B6CDF555570}" type="pres">
      <dgm:prSet presAssocID="{E368C2C7-8551-4E68-BBDF-1FB11B101477}" presName="rootText3" presStyleLbl="asst1" presStyleIdx="5" presStyleCnt="7" custScaleX="110918" custLinFactX="-100000" custLinFactNeighborX="-165999" custLinFactNeighborY="-1857">
        <dgm:presLayoutVars>
          <dgm:chPref val="3"/>
        </dgm:presLayoutVars>
      </dgm:prSet>
      <dgm:spPr/>
    </dgm:pt>
    <dgm:pt modelId="{C1A9B759-7125-439F-8E8D-C2ACDF51F7C6}" type="pres">
      <dgm:prSet presAssocID="{E368C2C7-8551-4E68-BBDF-1FB11B101477}" presName="rootConnector3" presStyleLbl="asst1" presStyleIdx="5" presStyleCnt="7"/>
      <dgm:spPr/>
    </dgm:pt>
    <dgm:pt modelId="{B95396A8-73B3-44E4-87A1-673C906F1534}" type="pres">
      <dgm:prSet presAssocID="{E368C2C7-8551-4E68-BBDF-1FB11B101477}" presName="hierChild6" presStyleCnt="0"/>
      <dgm:spPr/>
    </dgm:pt>
    <dgm:pt modelId="{8692A496-00BB-4F16-AFA4-6338FFDA5210}" type="pres">
      <dgm:prSet presAssocID="{E368C2C7-8551-4E68-BBDF-1FB11B101477}" presName="hierChild7" presStyleCnt="0"/>
      <dgm:spPr/>
    </dgm:pt>
    <dgm:pt modelId="{3E1E6109-5062-4440-8D3E-02F6BFFE088A}" type="pres">
      <dgm:prSet presAssocID="{7E36E2B7-65CE-4FC1-80D5-970D07FBE70B}" presName="Name111" presStyleLbl="parChTrans1D4" presStyleIdx="3" presStyleCnt="4"/>
      <dgm:spPr/>
    </dgm:pt>
    <dgm:pt modelId="{8BFAF29B-8E7E-4452-9249-F9E31FAC99DE}" type="pres">
      <dgm:prSet presAssocID="{F6C1D9EE-BB45-490A-8919-B3262C33469E}" presName="hierRoot3" presStyleCnt="0">
        <dgm:presLayoutVars>
          <dgm:hierBranch val="init"/>
        </dgm:presLayoutVars>
      </dgm:prSet>
      <dgm:spPr/>
    </dgm:pt>
    <dgm:pt modelId="{DC97998C-12E5-43C3-957F-803D0EA84009}" type="pres">
      <dgm:prSet presAssocID="{F6C1D9EE-BB45-490A-8919-B3262C33469E}" presName="rootComposite3" presStyleCnt="0"/>
      <dgm:spPr/>
    </dgm:pt>
    <dgm:pt modelId="{47798D0A-4E71-4088-B097-74BC1E5C701F}" type="pres">
      <dgm:prSet presAssocID="{F6C1D9EE-BB45-490A-8919-B3262C33469E}" presName="rootText3" presStyleLbl="asst1" presStyleIdx="6" presStyleCnt="7" custScaleX="119507" custLinFactNeighborX="-4391" custLinFactNeighborY="-1857">
        <dgm:presLayoutVars>
          <dgm:chPref val="3"/>
        </dgm:presLayoutVars>
      </dgm:prSet>
      <dgm:spPr/>
    </dgm:pt>
    <dgm:pt modelId="{E06FCBBA-02B4-4131-9D24-1C0F1483F215}" type="pres">
      <dgm:prSet presAssocID="{F6C1D9EE-BB45-490A-8919-B3262C33469E}" presName="rootConnector3" presStyleLbl="asst1" presStyleIdx="6" presStyleCnt="7"/>
      <dgm:spPr/>
    </dgm:pt>
    <dgm:pt modelId="{09092910-0378-4ECC-84B3-F9B60F4068D5}" type="pres">
      <dgm:prSet presAssocID="{F6C1D9EE-BB45-490A-8919-B3262C33469E}" presName="hierChild6" presStyleCnt="0"/>
      <dgm:spPr/>
    </dgm:pt>
    <dgm:pt modelId="{880448A0-BB4E-4DD2-980D-674B936C4B18}" type="pres">
      <dgm:prSet presAssocID="{F6C1D9EE-BB45-490A-8919-B3262C33469E}" presName="hierChild7" presStyleCnt="0"/>
      <dgm:spPr/>
    </dgm:pt>
  </dgm:ptLst>
  <dgm:cxnLst>
    <dgm:cxn modelId="{24470911-1AB8-4296-AD0D-D202052F897B}" srcId="{F81596EA-8D57-4E4E-8F20-B682109D4383}" destId="{AFE4D31B-582A-4E6A-9713-93442D04A544}" srcOrd="0" destOrd="0" parTransId="{31BBE8F5-6771-43C7-82EA-FCFD58F3F34F}" sibTransId="{CE4ECA0B-60A0-4F94-A037-4BE594020AA3}"/>
    <dgm:cxn modelId="{DB4206A3-112C-4DB7-B8BA-947BDF85818B}" type="presOf" srcId="{F81596EA-8D57-4E4E-8F20-B682109D4383}" destId="{D1587953-FA64-453E-97C2-E58567868952}" srcOrd="1" destOrd="0" presId="urn:microsoft.com/office/officeart/2005/8/layout/orgChart1"/>
    <dgm:cxn modelId="{BA45A9B1-C406-4206-9A80-789ABBB0C50F}" type="presOf" srcId="{AFE4D31B-582A-4E6A-9713-93442D04A544}" destId="{F54D0FE0-07DD-4DCD-800B-6D6D880DC246}" srcOrd="0" destOrd="0" presId="urn:microsoft.com/office/officeart/2005/8/layout/orgChart1"/>
    <dgm:cxn modelId="{0C5D1C61-5565-42AC-9406-B33C55E5098E}" srcId="{AF331A8E-F95C-4E0D-85FB-A77C4E3AC49A}" destId="{F81596EA-8D57-4E4E-8F20-B682109D4383}" srcOrd="0" destOrd="0" parTransId="{3C2896BB-6615-4B91-B43E-2137509E527E}" sibTransId="{D89D04DD-7F06-41BD-A6D6-CB693EACA5BE}"/>
    <dgm:cxn modelId="{70B11A54-0C02-45D5-91C7-6C64C1719CBD}" srcId="{AFE4D31B-582A-4E6A-9713-93442D04A544}" destId="{E368C2C7-8551-4E68-BBDF-1FB11B101477}" srcOrd="0" destOrd="0" parTransId="{F9AE6D80-2170-4232-AB8D-6262B9A8D731}" sibTransId="{C525E9C9-450F-423E-9143-C8F422CD4B6E}"/>
    <dgm:cxn modelId="{23C5D164-1263-412A-838D-2C72257B6DFA}" type="presOf" srcId="{3471FEEA-7065-451C-B7A2-EE58406AC65A}" destId="{10CEA941-4537-4D3A-8A69-D1D4D85A280F}" srcOrd="0" destOrd="0" presId="urn:microsoft.com/office/officeart/2005/8/layout/orgChart1"/>
    <dgm:cxn modelId="{BBB11C84-A101-4FCE-8EAB-1B1F50E0BF5C}" type="presOf" srcId="{292C12A2-F2FD-4680-9742-2438A600190D}" destId="{E5599FEA-E182-4E6C-9620-A780216E168A}" srcOrd="0" destOrd="0" presId="urn:microsoft.com/office/officeart/2005/8/layout/orgChart1"/>
    <dgm:cxn modelId="{984F1CF2-85DC-439B-BF18-C9CEF5E4FC5C}" type="presOf" srcId="{AF331A8E-F95C-4E0D-85FB-A77C4E3AC49A}" destId="{88736C1E-6E9A-4C3C-B58E-57BF2867626A}" srcOrd="1" destOrd="0" presId="urn:microsoft.com/office/officeart/2005/8/layout/orgChart1"/>
    <dgm:cxn modelId="{7A9DCA98-F036-4B88-AE7A-8619C64F1B1B}" type="presOf" srcId="{F6C1D9EE-BB45-490A-8919-B3262C33469E}" destId="{47798D0A-4E71-4088-B097-74BC1E5C701F}" srcOrd="0" destOrd="0" presId="urn:microsoft.com/office/officeart/2005/8/layout/orgChart1"/>
    <dgm:cxn modelId="{CA2644D1-4F31-4A53-8A1B-B7ADB7EE6289}" type="presOf" srcId="{FB6B5619-CB42-4572-8F3B-9ADA9617CF05}" destId="{2F6C40CB-EF89-4D57-A5DF-0ABE7228F344}" srcOrd="1" destOrd="0" presId="urn:microsoft.com/office/officeart/2005/8/layout/orgChart1"/>
    <dgm:cxn modelId="{D7E449F8-C067-4E5B-8684-6366337F0CE9}" srcId="{FB6B5619-CB42-4572-8F3B-9ADA9617CF05}" destId="{AF331A8E-F95C-4E0D-85FB-A77C4E3AC49A}" srcOrd="0" destOrd="0" parTransId="{292C12A2-F2FD-4680-9742-2438A600190D}" sibTransId="{D9376567-B204-4BB9-A1AD-9ED9360AF7EA}"/>
    <dgm:cxn modelId="{CF4DA34C-EBD3-476E-BB39-69DCF0C2980F}" type="presOf" srcId="{31BBE8F5-6771-43C7-82EA-FCFD58F3F34F}" destId="{A6194D96-D11C-4BF8-88B8-973CA7C3B5AD}" srcOrd="0" destOrd="0" presId="urn:microsoft.com/office/officeart/2005/8/layout/orgChart1"/>
    <dgm:cxn modelId="{A1B6A417-13FA-4077-B82D-D11388E0D6FC}" type="presOf" srcId="{F6C1D9EE-BB45-490A-8919-B3262C33469E}" destId="{E06FCBBA-02B4-4131-9D24-1C0F1483F215}" srcOrd="1" destOrd="0" presId="urn:microsoft.com/office/officeart/2005/8/layout/orgChart1"/>
    <dgm:cxn modelId="{0962AF20-793B-4DE2-ABE3-066991D0019B}" srcId="{AFE4D31B-582A-4E6A-9713-93442D04A544}" destId="{F6C1D9EE-BB45-490A-8919-B3262C33469E}" srcOrd="1" destOrd="0" parTransId="{7E36E2B7-65CE-4FC1-80D5-970D07FBE70B}" sibTransId="{2B7B29E5-A194-4DAD-9E79-C4F34EC627B4}"/>
    <dgm:cxn modelId="{F31CD515-3109-4C21-A197-0D2401F5B960}" type="presOf" srcId="{448610DA-86D6-4A45-91D5-3C80F569ADD6}" destId="{5F7F29F2-FA9A-4CE2-A9DD-EE388905B217}" srcOrd="1" destOrd="0" presId="urn:microsoft.com/office/officeart/2005/8/layout/orgChart1"/>
    <dgm:cxn modelId="{D22D3F2E-6EF4-4F6B-AFA8-4B03ABAA23CC}" type="presOf" srcId="{FB6B5619-CB42-4572-8F3B-9ADA9617CF05}" destId="{7AF4F7C4-393F-4ADF-9E45-AED02A3ABAA6}" srcOrd="0" destOrd="0" presId="urn:microsoft.com/office/officeart/2005/8/layout/orgChart1"/>
    <dgm:cxn modelId="{DDC46C5E-93CB-432C-AC82-6C622ECF3618}" type="presOf" srcId="{3C2896BB-6615-4B91-B43E-2137509E527E}" destId="{A2123538-2654-4C40-B46C-C6BB058F1450}" srcOrd="0" destOrd="0" presId="urn:microsoft.com/office/officeart/2005/8/layout/orgChart1"/>
    <dgm:cxn modelId="{DD876F93-D01B-4800-B269-6F272B31B6CD}" type="presOf" srcId="{E368C2C7-8551-4E68-BBDF-1FB11B101477}" destId="{C1A9B759-7125-439F-8E8D-C2ACDF51F7C6}" srcOrd="1" destOrd="0" presId="urn:microsoft.com/office/officeart/2005/8/layout/orgChart1"/>
    <dgm:cxn modelId="{34826584-819D-46A4-87CB-03B009571BFE}" type="presOf" srcId="{7E36E2B7-65CE-4FC1-80D5-970D07FBE70B}" destId="{3E1E6109-5062-4440-8D3E-02F6BFFE088A}" srcOrd="0" destOrd="0" presId="urn:microsoft.com/office/officeart/2005/8/layout/orgChart1"/>
    <dgm:cxn modelId="{85F6DD9E-0E2B-4C62-8616-FD28FA503529}" type="presOf" srcId="{E368C2C7-8551-4E68-BBDF-1FB11B101477}" destId="{29F3E3B9-2B01-4947-9CFD-7B6CDF555570}" srcOrd="0" destOrd="0" presId="urn:microsoft.com/office/officeart/2005/8/layout/orgChart1"/>
    <dgm:cxn modelId="{42FBFC30-4A10-4822-BC88-527F216CB7A8}" type="presOf" srcId="{04BC142B-614C-41A9-B439-21D9DBF3F9AA}" destId="{8EA85112-ED8F-4354-B61B-AA7227F45F5C}" srcOrd="0" destOrd="0" presId="urn:microsoft.com/office/officeart/2005/8/layout/orgChart1"/>
    <dgm:cxn modelId="{6C091104-2618-479A-BCB5-A16C8C90C980}" type="presOf" srcId="{448610DA-86D6-4A45-91D5-3C80F569ADD6}" destId="{B0F6C299-2A73-4A6E-B089-7D5CC38E90EE}" srcOrd="0" destOrd="0" presId="urn:microsoft.com/office/officeart/2005/8/layout/orgChart1"/>
    <dgm:cxn modelId="{E6F4711A-2AA9-4B50-ABD9-6D667B6CB7E0}" type="presOf" srcId="{41619C37-2AF7-4002-AC6B-24A7564E98AF}" destId="{347E2F44-0747-4EC9-A224-DAF94E4AD2AE}" srcOrd="1" destOrd="0" presId="urn:microsoft.com/office/officeart/2005/8/layout/orgChart1"/>
    <dgm:cxn modelId="{A8F13767-C8AD-47CD-BF9D-CE7DDA4F081C}" type="presOf" srcId="{AFE4D31B-582A-4E6A-9713-93442D04A544}" destId="{1EDC80D3-9652-4082-9F1A-904B3B7B6FF6}" srcOrd="1" destOrd="0" presId="urn:microsoft.com/office/officeart/2005/8/layout/orgChart1"/>
    <dgm:cxn modelId="{A6EC4DAB-D2B5-4F46-911A-274D695DB543}" type="presOf" srcId="{41619C37-2AF7-4002-AC6B-24A7564E98AF}" destId="{A7F5B194-A4AA-461E-95A6-333F71BB5612}" srcOrd="0" destOrd="0" presId="urn:microsoft.com/office/officeart/2005/8/layout/orgChart1"/>
    <dgm:cxn modelId="{AFFA8438-432F-406F-8718-650796B95D66}" type="presOf" srcId="{F9AE6D80-2170-4232-AB8D-6262B9A8D731}" destId="{BE50BF5D-1826-4980-90E0-7E6F08EF917D}" srcOrd="0" destOrd="0" presId="urn:microsoft.com/office/officeart/2005/8/layout/orgChart1"/>
    <dgm:cxn modelId="{BD60A7CA-B5F7-4E64-A2CF-C0E56999D727}" srcId="{41619C37-2AF7-4002-AC6B-24A7564E98AF}" destId="{FB6B5619-CB42-4572-8F3B-9ADA9617CF05}" srcOrd="1" destOrd="0" parTransId="{04BC142B-614C-41A9-B439-21D9DBF3F9AA}" sibTransId="{985F929B-5418-4030-B33B-7DB9AA845BC4}"/>
    <dgm:cxn modelId="{C991A1A0-9F40-4F34-A4A9-FD0CADFCE800}" type="presOf" srcId="{AF331A8E-F95C-4E0D-85FB-A77C4E3AC49A}" destId="{BE1C2B74-1566-4AF8-A4BD-E64DC92155B4}" srcOrd="0" destOrd="0" presId="urn:microsoft.com/office/officeart/2005/8/layout/orgChart1"/>
    <dgm:cxn modelId="{7595E52F-6178-4559-B027-4809F4C4A773}" srcId="{41619C37-2AF7-4002-AC6B-24A7564E98AF}" destId="{448610DA-86D6-4A45-91D5-3C80F569ADD6}" srcOrd="0" destOrd="0" parTransId="{3471FEEA-7065-451C-B7A2-EE58406AC65A}" sibTransId="{B78468EC-54D6-4ACF-BE67-30E3237936AB}"/>
    <dgm:cxn modelId="{E97A9C38-5E1B-445F-B0BC-80898CDF8884}" srcId="{4863A6B8-450A-403B-8788-ED65E5A8997C}" destId="{41619C37-2AF7-4002-AC6B-24A7564E98AF}" srcOrd="0" destOrd="0" parTransId="{621912B6-600A-4B0A-89AD-8730C82657E2}" sibTransId="{C8113A9C-F8FD-4E90-97A9-5C8EB3943A63}"/>
    <dgm:cxn modelId="{860B2F69-6019-4A83-8F1C-DC6FF3BEC758}" type="presOf" srcId="{4863A6B8-450A-403B-8788-ED65E5A8997C}" destId="{B59B65DB-8D72-4F2E-B871-FD25DE6A625D}" srcOrd="0" destOrd="0" presId="urn:microsoft.com/office/officeart/2005/8/layout/orgChart1"/>
    <dgm:cxn modelId="{1AD333B7-1651-4D01-8F9D-4F2733834CD4}" type="presOf" srcId="{F81596EA-8D57-4E4E-8F20-B682109D4383}" destId="{FA3D4A8C-61C8-4DEB-87E8-1EF28749AFF2}" srcOrd="0" destOrd="0" presId="urn:microsoft.com/office/officeart/2005/8/layout/orgChart1"/>
    <dgm:cxn modelId="{17AF616C-964E-4EB5-9277-7A46394FE607}" type="presParOf" srcId="{B59B65DB-8D72-4F2E-B871-FD25DE6A625D}" destId="{23237145-33D8-4584-9F75-22B196663E64}" srcOrd="0" destOrd="0" presId="urn:microsoft.com/office/officeart/2005/8/layout/orgChart1"/>
    <dgm:cxn modelId="{0E68EC32-4FA4-4A98-A523-3C36A85C258D}" type="presParOf" srcId="{23237145-33D8-4584-9F75-22B196663E64}" destId="{B320838C-D7FB-4008-9A06-32395C46A71A}" srcOrd="0" destOrd="0" presId="urn:microsoft.com/office/officeart/2005/8/layout/orgChart1"/>
    <dgm:cxn modelId="{F9E49CE0-B74E-4A2A-9C41-470DE6D67BC8}" type="presParOf" srcId="{B320838C-D7FB-4008-9A06-32395C46A71A}" destId="{A7F5B194-A4AA-461E-95A6-333F71BB5612}" srcOrd="0" destOrd="0" presId="urn:microsoft.com/office/officeart/2005/8/layout/orgChart1"/>
    <dgm:cxn modelId="{2AB9630D-3F7D-47B3-8B4A-58FBDBF9DC02}" type="presParOf" srcId="{B320838C-D7FB-4008-9A06-32395C46A71A}" destId="{347E2F44-0747-4EC9-A224-DAF94E4AD2AE}" srcOrd="1" destOrd="0" presId="urn:microsoft.com/office/officeart/2005/8/layout/orgChart1"/>
    <dgm:cxn modelId="{250D7975-BD8D-4BF8-94E0-24786B206758}" type="presParOf" srcId="{23237145-33D8-4584-9F75-22B196663E64}" destId="{B2990C1E-B35D-4B5D-9409-DF69B8A6ED20}" srcOrd="1" destOrd="0" presId="urn:microsoft.com/office/officeart/2005/8/layout/orgChart1"/>
    <dgm:cxn modelId="{D4C85DE5-40D1-4216-BC35-720346369F27}" type="presParOf" srcId="{23237145-33D8-4584-9F75-22B196663E64}" destId="{1C336B91-603C-460F-BDCB-BC04DB23C99B}" srcOrd="2" destOrd="0" presId="urn:microsoft.com/office/officeart/2005/8/layout/orgChart1"/>
    <dgm:cxn modelId="{734269CA-A6AB-4340-9F84-DDFB118CF541}" type="presParOf" srcId="{1C336B91-603C-460F-BDCB-BC04DB23C99B}" destId="{10CEA941-4537-4D3A-8A69-D1D4D85A280F}" srcOrd="0" destOrd="0" presId="urn:microsoft.com/office/officeart/2005/8/layout/orgChart1"/>
    <dgm:cxn modelId="{7E2C4E27-CDE9-4802-972B-F992515F6451}" type="presParOf" srcId="{1C336B91-603C-460F-BDCB-BC04DB23C99B}" destId="{75CE490C-3284-43F1-95FC-031B01656654}" srcOrd="1" destOrd="0" presId="urn:microsoft.com/office/officeart/2005/8/layout/orgChart1"/>
    <dgm:cxn modelId="{DE87699F-6690-4F2D-9AE8-4A05942BFB6E}" type="presParOf" srcId="{75CE490C-3284-43F1-95FC-031B01656654}" destId="{683C6A69-3B2F-4628-9C13-97863ECB1755}" srcOrd="0" destOrd="0" presId="urn:microsoft.com/office/officeart/2005/8/layout/orgChart1"/>
    <dgm:cxn modelId="{8A924A46-3E7E-4D5C-BF61-7714C133753D}" type="presParOf" srcId="{683C6A69-3B2F-4628-9C13-97863ECB1755}" destId="{B0F6C299-2A73-4A6E-B089-7D5CC38E90EE}" srcOrd="0" destOrd="0" presId="urn:microsoft.com/office/officeart/2005/8/layout/orgChart1"/>
    <dgm:cxn modelId="{924A4698-EA5D-4F16-8563-B72873A2D53C}" type="presParOf" srcId="{683C6A69-3B2F-4628-9C13-97863ECB1755}" destId="{5F7F29F2-FA9A-4CE2-A9DD-EE388905B217}" srcOrd="1" destOrd="0" presId="urn:microsoft.com/office/officeart/2005/8/layout/orgChart1"/>
    <dgm:cxn modelId="{19EF8984-1CC5-4785-A82F-4487A9B35132}" type="presParOf" srcId="{75CE490C-3284-43F1-95FC-031B01656654}" destId="{4E6F2454-3212-40D0-90B6-7B29315D22DC}" srcOrd="1" destOrd="0" presId="urn:microsoft.com/office/officeart/2005/8/layout/orgChart1"/>
    <dgm:cxn modelId="{D6C29177-0CCA-4D3E-8F0F-589CA67BEB06}" type="presParOf" srcId="{75CE490C-3284-43F1-95FC-031B01656654}" destId="{A9A8C6CC-EBDB-4294-8201-5F0FD51CB0A4}" srcOrd="2" destOrd="0" presId="urn:microsoft.com/office/officeart/2005/8/layout/orgChart1"/>
    <dgm:cxn modelId="{D07334AD-57C4-46F7-9F1D-CD2463EFB771}" type="presParOf" srcId="{1C336B91-603C-460F-BDCB-BC04DB23C99B}" destId="{8EA85112-ED8F-4354-B61B-AA7227F45F5C}" srcOrd="2" destOrd="0" presId="urn:microsoft.com/office/officeart/2005/8/layout/orgChart1"/>
    <dgm:cxn modelId="{AE902205-2366-4C4E-94CA-1A6EA74B4DDD}" type="presParOf" srcId="{1C336B91-603C-460F-BDCB-BC04DB23C99B}" destId="{D2A62AB0-30C2-43A8-8B6F-7862298CB4CF}" srcOrd="3" destOrd="0" presId="urn:microsoft.com/office/officeart/2005/8/layout/orgChart1"/>
    <dgm:cxn modelId="{EF970616-535C-4470-B8BD-284B63CE9EA8}" type="presParOf" srcId="{D2A62AB0-30C2-43A8-8B6F-7862298CB4CF}" destId="{A4C5884A-C96F-46C0-A4C7-4D2EB5DE1760}" srcOrd="0" destOrd="0" presId="urn:microsoft.com/office/officeart/2005/8/layout/orgChart1"/>
    <dgm:cxn modelId="{AD8E06F7-2C69-406A-9088-4F669344BBE8}" type="presParOf" srcId="{A4C5884A-C96F-46C0-A4C7-4D2EB5DE1760}" destId="{7AF4F7C4-393F-4ADF-9E45-AED02A3ABAA6}" srcOrd="0" destOrd="0" presId="urn:microsoft.com/office/officeart/2005/8/layout/orgChart1"/>
    <dgm:cxn modelId="{8284F393-B258-495C-BD11-652B04677D7F}" type="presParOf" srcId="{A4C5884A-C96F-46C0-A4C7-4D2EB5DE1760}" destId="{2F6C40CB-EF89-4D57-A5DF-0ABE7228F344}" srcOrd="1" destOrd="0" presId="urn:microsoft.com/office/officeart/2005/8/layout/orgChart1"/>
    <dgm:cxn modelId="{3C09594B-4561-45C0-AE70-736FF9329A0C}" type="presParOf" srcId="{D2A62AB0-30C2-43A8-8B6F-7862298CB4CF}" destId="{7814AEF1-9500-4C40-B767-EA37EAED401E}" srcOrd="1" destOrd="0" presId="urn:microsoft.com/office/officeart/2005/8/layout/orgChart1"/>
    <dgm:cxn modelId="{8F7D1486-3CC6-4DE4-831C-DB54F66E3F35}" type="presParOf" srcId="{D2A62AB0-30C2-43A8-8B6F-7862298CB4CF}" destId="{75487EAC-6BAD-4E8E-BBFA-7958D686FDC2}" srcOrd="2" destOrd="0" presId="urn:microsoft.com/office/officeart/2005/8/layout/orgChart1"/>
    <dgm:cxn modelId="{1837DADE-BB51-499B-952E-C2D2CB8C46F8}" type="presParOf" srcId="{75487EAC-6BAD-4E8E-BBFA-7958D686FDC2}" destId="{E5599FEA-E182-4E6C-9620-A780216E168A}" srcOrd="0" destOrd="0" presId="urn:microsoft.com/office/officeart/2005/8/layout/orgChart1"/>
    <dgm:cxn modelId="{78123A78-F1D8-481E-83E1-6D53EA970D58}" type="presParOf" srcId="{75487EAC-6BAD-4E8E-BBFA-7958D686FDC2}" destId="{502E95B9-0E23-4755-BD5D-6CF5FA97910D}" srcOrd="1" destOrd="0" presId="urn:microsoft.com/office/officeart/2005/8/layout/orgChart1"/>
    <dgm:cxn modelId="{0106ED6A-EDDA-4972-AA3F-E9AF43919354}" type="presParOf" srcId="{502E95B9-0E23-4755-BD5D-6CF5FA97910D}" destId="{04E61CE6-890D-42F0-A990-C81BCD4FEE42}" srcOrd="0" destOrd="0" presId="urn:microsoft.com/office/officeart/2005/8/layout/orgChart1"/>
    <dgm:cxn modelId="{51290E8D-81D8-4A90-905B-79C154BAD95A}" type="presParOf" srcId="{04E61CE6-890D-42F0-A990-C81BCD4FEE42}" destId="{BE1C2B74-1566-4AF8-A4BD-E64DC92155B4}" srcOrd="0" destOrd="0" presId="urn:microsoft.com/office/officeart/2005/8/layout/orgChart1"/>
    <dgm:cxn modelId="{BB9B8690-88C4-4C89-ADF4-530C2596407A}" type="presParOf" srcId="{04E61CE6-890D-42F0-A990-C81BCD4FEE42}" destId="{88736C1E-6E9A-4C3C-B58E-57BF2867626A}" srcOrd="1" destOrd="0" presId="urn:microsoft.com/office/officeart/2005/8/layout/orgChart1"/>
    <dgm:cxn modelId="{29B01897-8832-41BB-B3D8-853D6334EA19}" type="presParOf" srcId="{502E95B9-0E23-4755-BD5D-6CF5FA97910D}" destId="{08871A55-3E65-48AE-8EC2-41FB55B73843}" srcOrd="1" destOrd="0" presId="urn:microsoft.com/office/officeart/2005/8/layout/orgChart1"/>
    <dgm:cxn modelId="{8F0CAD50-60F7-4813-8A60-ADE3CBBB3EDC}" type="presParOf" srcId="{502E95B9-0E23-4755-BD5D-6CF5FA97910D}" destId="{59F4F5A2-28C8-4162-BB2A-5CDE55E5351C}" srcOrd="2" destOrd="0" presId="urn:microsoft.com/office/officeart/2005/8/layout/orgChart1"/>
    <dgm:cxn modelId="{17F76193-B228-43BA-8D4B-025755F0E8A2}" type="presParOf" srcId="{59F4F5A2-28C8-4162-BB2A-5CDE55E5351C}" destId="{A2123538-2654-4C40-B46C-C6BB058F1450}" srcOrd="0" destOrd="0" presId="urn:microsoft.com/office/officeart/2005/8/layout/orgChart1"/>
    <dgm:cxn modelId="{2256454C-0F61-452A-BE72-40C51305918A}" type="presParOf" srcId="{59F4F5A2-28C8-4162-BB2A-5CDE55E5351C}" destId="{467E7ED9-E985-4644-A34C-26644CDF8DF0}" srcOrd="1" destOrd="0" presId="urn:microsoft.com/office/officeart/2005/8/layout/orgChart1"/>
    <dgm:cxn modelId="{5CBB948C-7012-4305-B623-27CCF2A05EFF}" type="presParOf" srcId="{467E7ED9-E985-4644-A34C-26644CDF8DF0}" destId="{1C53CB5E-E9D1-440B-A399-448C1E780411}" srcOrd="0" destOrd="0" presId="urn:microsoft.com/office/officeart/2005/8/layout/orgChart1"/>
    <dgm:cxn modelId="{5CECB139-9CE5-4B14-A7FC-924A16433C32}" type="presParOf" srcId="{1C53CB5E-E9D1-440B-A399-448C1E780411}" destId="{FA3D4A8C-61C8-4DEB-87E8-1EF28749AFF2}" srcOrd="0" destOrd="0" presId="urn:microsoft.com/office/officeart/2005/8/layout/orgChart1"/>
    <dgm:cxn modelId="{CC3B78E6-62DE-4ADA-B213-231FEF05D35D}" type="presParOf" srcId="{1C53CB5E-E9D1-440B-A399-448C1E780411}" destId="{D1587953-FA64-453E-97C2-E58567868952}" srcOrd="1" destOrd="0" presId="urn:microsoft.com/office/officeart/2005/8/layout/orgChart1"/>
    <dgm:cxn modelId="{43D165EF-A682-4A76-8810-8A20E2BE265C}" type="presParOf" srcId="{467E7ED9-E985-4644-A34C-26644CDF8DF0}" destId="{668635E9-9300-43C8-8C13-F88994372E5C}" srcOrd="1" destOrd="0" presId="urn:microsoft.com/office/officeart/2005/8/layout/orgChart1"/>
    <dgm:cxn modelId="{A86CD2FB-CD8F-41C4-B996-08FCDFF6C653}" type="presParOf" srcId="{467E7ED9-E985-4644-A34C-26644CDF8DF0}" destId="{0F7B7009-3737-4509-B3C2-D51620C79126}" srcOrd="2" destOrd="0" presId="urn:microsoft.com/office/officeart/2005/8/layout/orgChart1"/>
    <dgm:cxn modelId="{A28951FE-4D7D-4F79-BE86-E6C8A9146CED}" type="presParOf" srcId="{0F7B7009-3737-4509-B3C2-D51620C79126}" destId="{A6194D96-D11C-4BF8-88B8-973CA7C3B5AD}" srcOrd="0" destOrd="0" presId="urn:microsoft.com/office/officeart/2005/8/layout/orgChart1"/>
    <dgm:cxn modelId="{29492D67-046B-41F3-8115-E020A34F9109}" type="presParOf" srcId="{0F7B7009-3737-4509-B3C2-D51620C79126}" destId="{300ACF1A-BEA8-4EA7-B1DB-43091FDB9165}" srcOrd="1" destOrd="0" presId="urn:microsoft.com/office/officeart/2005/8/layout/orgChart1"/>
    <dgm:cxn modelId="{5CF16FCC-1473-4526-9E90-BA635280CD2A}" type="presParOf" srcId="{300ACF1A-BEA8-4EA7-B1DB-43091FDB9165}" destId="{B8D4B75F-CE1B-44F0-95C8-E277ECDC6B50}" srcOrd="0" destOrd="0" presId="urn:microsoft.com/office/officeart/2005/8/layout/orgChart1"/>
    <dgm:cxn modelId="{3ADCB844-2599-4EB7-92BA-4B098C58B24B}" type="presParOf" srcId="{B8D4B75F-CE1B-44F0-95C8-E277ECDC6B50}" destId="{F54D0FE0-07DD-4DCD-800B-6D6D880DC246}" srcOrd="0" destOrd="0" presId="urn:microsoft.com/office/officeart/2005/8/layout/orgChart1"/>
    <dgm:cxn modelId="{D3135ABE-62AF-4980-ADC3-C9358E754902}" type="presParOf" srcId="{B8D4B75F-CE1B-44F0-95C8-E277ECDC6B50}" destId="{1EDC80D3-9652-4082-9F1A-904B3B7B6FF6}" srcOrd="1" destOrd="0" presId="urn:microsoft.com/office/officeart/2005/8/layout/orgChart1"/>
    <dgm:cxn modelId="{735F483D-9E38-4ED0-A2C9-1B4F0A2D1E9F}" type="presParOf" srcId="{300ACF1A-BEA8-4EA7-B1DB-43091FDB9165}" destId="{9F5FCABC-6B7E-4384-B36D-289B0F85228D}" srcOrd="1" destOrd="0" presId="urn:microsoft.com/office/officeart/2005/8/layout/orgChart1"/>
    <dgm:cxn modelId="{4654F51C-D8E4-4C7E-A76D-4E81A048E456}" type="presParOf" srcId="{300ACF1A-BEA8-4EA7-B1DB-43091FDB9165}" destId="{104E51E1-E921-4E25-9145-EC7CE6D37EC7}" srcOrd="2" destOrd="0" presId="urn:microsoft.com/office/officeart/2005/8/layout/orgChart1"/>
    <dgm:cxn modelId="{FACB1C8C-9B86-46A1-8A37-A6109F5A92CE}" type="presParOf" srcId="{104E51E1-E921-4E25-9145-EC7CE6D37EC7}" destId="{BE50BF5D-1826-4980-90E0-7E6F08EF917D}" srcOrd="0" destOrd="0" presId="urn:microsoft.com/office/officeart/2005/8/layout/orgChart1"/>
    <dgm:cxn modelId="{469E9C3D-CE11-4369-AA3F-100583C81716}" type="presParOf" srcId="{104E51E1-E921-4E25-9145-EC7CE6D37EC7}" destId="{55B96A8A-2F65-46E6-B380-AAC744176ED2}" srcOrd="1" destOrd="0" presId="urn:microsoft.com/office/officeart/2005/8/layout/orgChart1"/>
    <dgm:cxn modelId="{B5B7CB99-9ABE-46F9-962A-1D3023F53904}" type="presParOf" srcId="{55B96A8A-2F65-46E6-B380-AAC744176ED2}" destId="{F3C5B29F-FA29-43C1-A5CA-59206F2DA75A}" srcOrd="0" destOrd="0" presId="urn:microsoft.com/office/officeart/2005/8/layout/orgChart1"/>
    <dgm:cxn modelId="{66A4A891-81D0-447E-8D28-D2E941C80B36}" type="presParOf" srcId="{F3C5B29F-FA29-43C1-A5CA-59206F2DA75A}" destId="{29F3E3B9-2B01-4947-9CFD-7B6CDF555570}" srcOrd="0" destOrd="0" presId="urn:microsoft.com/office/officeart/2005/8/layout/orgChart1"/>
    <dgm:cxn modelId="{9B7A90D7-5380-4630-BABA-51A8E9EDE4CA}" type="presParOf" srcId="{F3C5B29F-FA29-43C1-A5CA-59206F2DA75A}" destId="{C1A9B759-7125-439F-8E8D-C2ACDF51F7C6}" srcOrd="1" destOrd="0" presId="urn:microsoft.com/office/officeart/2005/8/layout/orgChart1"/>
    <dgm:cxn modelId="{059A3007-6132-483B-8480-70E19597ADAE}" type="presParOf" srcId="{55B96A8A-2F65-46E6-B380-AAC744176ED2}" destId="{B95396A8-73B3-44E4-87A1-673C906F1534}" srcOrd="1" destOrd="0" presId="urn:microsoft.com/office/officeart/2005/8/layout/orgChart1"/>
    <dgm:cxn modelId="{DECE35CB-6F02-48FD-BE63-D16459125033}" type="presParOf" srcId="{55B96A8A-2F65-46E6-B380-AAC744176ED2}" destId="{8692A496-00BB-4F16-AFA4-6338FFDA5210}" srcOrd="2" destOrd="0" presId="urn:microsoft.com/office/officeart/2005/8/layout/orgChart1"/>
    <dgm:cxn modelId="{7F855EC6-585F-450D-B901-83C9CB37364E}" type="presParOf" srcId="{104E51E1-E921-4E25-9145-EC7CE6D37EC7}" destId="{3E1E6109-5062-4440-8D3E-02F6BFFE088A}" srcOrd="2" destOrd="0" presId="urn:microsoft.com/office/officeart/2005/8/layout/orgChart1"/>
    <dgm:cxn modelId="{433C6866-D881-4950-8DB7-16443C9E1620}" type="presParOf" srcId="{104E51E1-E921-4E25-9145-EC7CE6D37EC7}" destId="{8BFAF29B-8E7E-4452-9249-F9E31FAC99DE}" srcOrd="3" destOrd="0" presId="urn:microsoft.com/office/officeart/2005/8/layout/orgChart1"/>
    <dgm:cxn modelId="{4586E29F-C877-41EA-B15E-A2B02CE1F9C5}" type="presParOf" srcId="{8BFAF29B-8E7E-4452-9249-F9E31FAC99DE}" destId="{DC97998C-12E5-43C3-957F-803D0EA84009}" srcOrd="0" destOrd="0" presId="urn:microsoft.com/office/officeart/2005/8/layout/orgChart1"/>
    <dgm:cxn modelId="{9543CE8E-882A-4A0C-A548-48EF8180426A}" type="presParOf" srcId="{DC97998C-12E5-43C3-957F-803D0EA84009}" destId="{47798D0A-4E71-4088-B097-74BC1E5C701F}" srcOrd="0" destOrd="0" presId="urn:microsoft.com/office/officeart/2005/8/layout/orgChart1"/>
    <dgm:cxn modelId="{822E115A-AE52-44AB-B6E5-8729EADEDCF3}" type="presParOf" srcId="{DC97998C-12E5-43C3-957F-803D0EA84009}" destId="{E06FCBBA-02B4-4131-9D24-1C0F1483F215}" srcOrd="1" destOrd="0" presId="urn:microsoft.com/office/officeart/2005/8/layout/orgChart1"/>
    <dgm:cxn modelId="{76BA84F2-CFCD-492F-9AB7-7D1D24392B9B}" type="presParOf" srcId="{8BFAF29B-8E7E-4452-9249-F9E31FAC99DE}" destId="{09092910-0378-4ECC-84B3-F9B60F4068D5}" srcOrd="1" destOrd="0" presId="urn:microsoft.com/office/officeart/2005/8/layout/orgChart1"/>
    <dgm:cxn modelId="{2AC09381-ADF6-4E43-9A2F-EAE15B51FCF1}" type="presParOf" srcId="{8BFAF29B-8E7E-4452-9249-F9E31FAC99DE}" destId="{880448A0-BB4E-4DD2-980D-674B936C4B1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4863A6B8-450A-403B-8788-ED65E5A8997C}" type="doc">
      <dgm:prSet loTypeId="urn:microsoft.com/office/officeart/2005/8/layout/orgChart1" loCatId="hierarchy" qsTypeId="urn:microsoft.com/office/officeart/2005/8/quickstyle/simple1" qsCatId="simple" csTypeId="urn:microsoft.com/office/officeart/2005/8/colors/accent3_1" csCatId="accent3" phldr="1"/>
      <dgm:spPr/>
      <dgm:t>
        <a:bodyPr/>
        <a:lstStyle/>
        <a:p>
          <a:endParaRPr lang="nl-NL"/>
        </a:p>
      </dgm:t>
    </dgm:pt>
    <dgm:pt modelId="{41619C37-2AF7-4002-AC6B-24A7564E98AF}">
      <dgm:prSet phldrT="[Tekst]" custT="1"/>
      <dgm:spPr/>
      <dgm:t>
        <a:bodyPr/>
        <a:lstStyle/>
        <a:p>
          <a:r>
            <a:rPr lang="nl-NL" sz="1100" dirty="0"/>
            <a:t>Groepje komt bij de post</a:t>
          </a:r>
        </a:p>
      </dgm:t>
    </dgm:pt>
    <dgm:pt modelId="{621912B6-600A-4B0A-89AD-8730C82657E2}" type="parTrans" cxnId="{E97A9C38-5E1B-445F-B0BC-80898CDF8884}">
      <dgm:prSet/>
      <dgm:spPr/>
      <dgm:t>
        <a:bodyPr/>
        <a:lstStyle/>
        <a:p>
          <a:endParaRPr lang="nl-NL"/>
        </a:p>
      </dgm:t>
    </dgm:pt>
    <dgm:pt modelId="{C8113A9C-F8FD-4E90-97A9-5C8EB3943A63}" type="sibTrans" cxnId="{E97A9C38-5E1B-445F-B0BC-80898CDF8884}">
      <dgm:prSet/>
      <dgm:spPr/>
      <dgm:t>
        <a:bodyPr/>
        <a:lstStyle/>
        <a:p>
          <a:endParaRPr lang="nl-NL"/>
        </a:p>
      </dgm:t>
    </dgm:pt>
    <dgm:pt modelId="{448610DA-86D6-4A45-91D5-3C80F569ADD6}" type="asst">
      <dgm:prSet phldrT="[Tekst]" custT="1"/>
      <dgm:spPr/>
      <dgm:t>
        <a:bodyPr/>
        <a:lstStyle/>
        <a:p>
          <a:r>
            <a:rPr lang="nl-NL" sz="1100" dirty="0"/>
            <a:t>Stuur het groepje weg</a:t>
          </a:r>
        </a:p>
      </dgm:t>
    </dgm:pt>
    <dgm:pt modelId="{3471FEEA-7065-451C-B7A2-EE58406AC65A}" type="parTrans" cxnId="{7595E52F-6178-4559-B027-4809F4C4A773}">
      <dgm:prSet/>
      <dgm:spPr/>
      <dgm:t>
        <a:bodyPr/>
        <a:lstStyle/>
        <a:p>
          <a:endParaRPr lang="nl-NL"/>
        </a:p>
      </dgm:t>
    </dgm:pt>
    <dgm:pt modelId="{B78468EC-54D6-4ACF-BE67-30E3237936AB}" type="sibTrans" cxnId="{7595E52F-6178-4559-B027-4809F4C4A773}">
      <dgm:prSet/>
      <dgm:spPr/>
      <dgm:t>
        <a:bodyPr/>
        <a:lstStyle/>
        <a:p>
          <a:endParaRPr lang="nl-NL"/>
        </a:p>
      </dgm:t>
    </dgm:pt>
    <dgm:pt modelId="{FB6B5619-CB42-4572-8F3B-9ADA9617CF05}" type="asst">
      <dgm:prSet phldrT="[Tekst]" custT="1"/>
      <dgm:spPr/>
      <dgm:t>
        <a:bodyPr/>
        <a:lstStyle/>
        <a:p>
          <a:r>
            <a:rPr lang="nl-NL" sz="1100" dirty="0"/>
            <a:t>Neem het fiche in</a:t>
          </a:r>
        </a:p>
      </dgm:t>
    </dgm:pt>
    <dgm:pt modelId="{04BC142B-614C-41A9-B439-21D9DBF3F9AA}" type="parTrans" cxnId="{BD60A7CA-B5F7-4E64-A2CF-C0E56999D727}">
      <dgm:prSet/>
      <dgm:spPr/>
      <dgm:t>
        <a:bodyPr/>
        <a:lstStyle/>
        <a:p>
          <a:endParaRPr lang="nl-NL"/>
        </a:p>
      </dgm:t>
    </dgm:pt>
    <dgm:pt modelId="{985F929B-5418-4030-B33B-7DB9AA845BC4}" type="sibTrans" cxnId="{BD60A7CA-B5F7-4E64-A2CF-C0E56999D727}">
      <dgm:prSet/>
      <dgm:spPr/>
      <dgm:t>
        <a:bodyPr/>
        <a:lstStyle/>
        <a:p>
          <a:endParaRPr lang="nl-NL"/>
        </a:p>
      </dgm:t>
    </dgm:pt>
    <dgm:pt modelId="{AF331A8E-F95C-4E0D-85FB-A77C4E3AC49A}" type="asst">
      <dgm:prSet phldrT="[Tekst]" custT="1"/>
      <dgm:spPr/>
      <dgm:t>
        <a:bodyPr/>
        <a:lstStyle/>
        <a:p>
          <a:r>
            <a:rPr lang="nl-NL" sz="1100" dirty="0"/>
            <a:t>Geef uitleg aan het groepje over </a:t>
          </a:r>
          <a:r>
            <a:rPr lang="nl-NL" sz="1100" dirty="0" err="1"/>
            <a:t>Bloons</a:t>
          </a:r>
          <a:endParaRPr lang="nl-NL" sz="1100" dirty="0"/>
        </a:p>
      </dgm:t>
    </dgm:pt>
    <dgm:pt modelId="{292C12A2-F2FD-4680-9742-2438A600190D}" type="parTrans" cxnId="{D7E449F8-C067-4E5B-8684-6366337F0CE9}">
      <dgm:prSet/>
      <dgm:spPr/>
      <dgm:t>
        <a:bodyPr/>
        <a:lstStyle/>
        <a:p>
          <a:endParaRPr lang="nl-NL"/>
        </a:p>
      </dgm:t>
    </dgm:pt>
    <dgm:pt modelId="{D9376567-B204-4BB9-A1AD-9ED9360AF7EA}" type="sibTrans" cxnId="{D7E449F8-C067-4E5B-8684-6366337F0CE9}">
      <dgm:prSet/>
      <dgm:spPr/>
      <dgm:t>
        <a:bodyPr/>
        <a:lstStyle/>
        <a:p>
          <a:endParaRPr lang="nl-NL"/>
        </a:p>
      </dgm:t>
    </dgm:pt>
    <dgm:pt modelId="{BEF0E234-5FA2-47A2-BAAB-32BE24001BFC}" type="asst">
      <dgm:prSet phldrT="[Tekst]" custT="1"/>
      <dgm:spPr/>
      <dgm:t>
        <a:bodyPr/>
        <a:lstStyle/>
        <a:p>
          <a:r>
            <a:rPr lang="nl-NL" sz="1100" dirty="0"/>
            <a:t>Deelnemer gaat rennen en legt een kleur</a:t>
          </a:r>
        </a:p>
      </dgm:t>
    </dgm:pt>
    <dgm:pt modelId="{92AB132D-9F12-4EEB-A496-2C2CCECB48C0}" type="parTrans" cxnId="{9B2C11A8-5DD9-4E1A-928D-C97183D47CC3}">
      <dgm:prSet/>
      <dgm:spPr/>
      <dgm:t>
        <a:bodyPr/>
        <a:lstStyle/>
        <a:p>
          <a:endParaRPr lang="nl-NL"/>
        </a:p>
      </dgm:t>
    </dgm:pt>
    <dgm:pt modelId="{391EFBFC-F72B-4964-9F5E-02006284B924}" type="sibTrans" cxnId="{9B2C11A8-5DD9-4E1A-928D-C97183D47CC3}">
      <dgm:prSet/>
      <dgm:spPr/>
      <dgm:t>
        <a:bodyPr/>
        <a:lstStyle/>
        <a:p>
          <a:endParaRPr lang="nl-NL"/>
        </a:p>
      </dgm:t>
    </dgm:pt>
    <dgm:pt modelId="{E295568A-1DBF-4BD4-A42B-1C76A1964550}" type="asst">
      <dgm:prSet phldrT="[Tekst]" custT="1"/>
      <dgm:spPr/>
      <dgm:t>
        <a:bodyPr/>
        <a:lstStyle/>
        <a:p>
          <a:r>
            <a:rPr lang="nl-NL" sz="1100" dirty="0"/>
            <a:t>Er liggen 4 kleuren</a:t>
          </a:r>
        </a:p>
      </dgm:t>
    </dgm:pt>
    <dgm:pt modelId="{BCC843E1-8228-4B06-89D3-D4680C8400AC}" type="parTrans" cxnId="{DD4E868A-5EFB-4F2C-B40E-B083BE98FBE5}">
      <dgm:prSet/>
      <dgm:spPr/>
      <dgm:t>
        <a:bodyPr/>
        <a:lstStyle/>
        <a:p>
          <a:endParaRPr lang="nl-NL"/>
        </a:p>
      </dgm:t>
    </dgm:pt>
    <dgm:pt modelId="{F236137E-8232-4F4D-B1B5-5C933E9DB779}" type="sibTrans" cxnId="{DD4E868A-5EFB-4F2C-B40E-B083BE98FBE5}">
      <dgm:prSet/>
      <dgm:spPr/>
      <dgm:t>
        <a:bodyPr/>
        <a:lstStyle/>
        <a:p>
          <a:endParaRPr lang="nl-NL"/>
        </a:p>
      </dgm:t>
    </dgm:pt>
    <dgm:pt modelId="{6AEEB0FE-9BEB-4310-8792-1C20A8CFCBCC}" type="asst">
      <dgm:prSet phldrT="[Tekst]" custT="1"/>
      <dgm:spPr/>
      <dgm:t>
        <a:bodyPr/>
        <a:lstStyle/>
        <a:p>
          <a:r>
            <a:rPr lang="nl-NL" sz="1100" dirty="0"/>
            <a:t>Er liggen geen 4 kleuren</a:t>
          </a:r>
        </a:p>
      </dgm:t>
    </dgm:pt>
    <dgm:pt modelId="{902E395B-8397-4ACF-B6AC-109B751F7920}" type="parTrans" cxnId="{33B69E90-14EF-45E9-A4DC-2099E89F6C9A}">
      <dgm:prSet/>
      <dgm:spPr/>
      <dgm:t>
        <a:bodyPr/>
        <a:lstStyle/>
        <a:p>
          <a:endParaRPr lang="nl-NL"/>
        </a:p>
      </dgm:t>
    </dgm:pt>
    <dgm:pt modelId="{DF81B882-DD32-4D6A-A3B0-8EFD03EF8C27}" type="sibTrans" cxnId="{33B69E90-14EF-45E9-A4DC-2099E89F6C9A}">
      <dgm:prSet/>
      <dgm:spPr/>
      <dgm:t>
        <a:bodyPr/>
        <a:lstStyle/>
        <a:p>
          <a:endParaRPr lang="nl-NL"/>
        </a:p>
      </dgm:t>
    </dgm:pt>
    <dgm:pt modelId="{D1F8675B-B2C7-41EA-83D0-87F4C39455EF}" type="asst">
      <dgm:prSet phldrT="[Tekst]" custT="1"/>
      <dgm:spPr/>
      <dgm:t>
        <a:bodyPr/>
        <a:lstStyle/>
        <a:p>
          <a:r>
            <a:rPr lang="nl-NL" sz="1100" dirty="0"/>
            <a:t>De tijd is om</a:t>
          </a:r>
        </a:p>
      </dgm:t>
    </dgm:pt>
    <dgm:pt modelId="{CDBBA5A3-82CB-41C6-85D9-3195457E3D2D}" type="parTrans" cxnId="{43FF450A-EEAB-4024-A25E-CB5B86B0CF8A}">
      <dgm:prSet/>
      <dgm:spPr/>
      <dgm:t>
        <a:bodyPr/>
        <a:lstStyle/>
        <a:p>
          <a:endParaRPr lang="nl-NL"/>
        </a:p>
      </dgm:t>
    </dgm:pt>
    <dgm:pt modelId="{1E26FB69-1B1F-4297-917B-080A1569E4CD}" type="sibTrans" cxnId="{43FF450A-EEAB-4024-A25E-CB5B86B0CF8A}">
      <dgm:prSet/>
      <dgm:spPr/>
      <dgm:t>
        <a:bodyPr/>
        <a:lstStyle/>
        <a:p>
          <a:endParaRPr lang="nl-NL"/>
        </a:p>
      </dgm:t>
    </dgm:pt>
    <dgm:pt modelId="{29AD35BD-2838-4A18-8627-BE9F4E83E672}" type="asst">
      <dgm:prSet phldrT="[Tekst]" custT="1"/>
      <dgm:spPr/>
      <dgm:t>
        <a:bodyPr/>
        <a:lstStyle/>
        <a:p>
          <a:r>
            <a:rPr lang="nl-NL" sz="1100" dirty="0"/>
            <a:t>De code is goed</a:t>
          </a:r>
        </a:p>
      </dgm:t>
    </dgm:pt>
    <dgm:pt modelId="{3EDA15CE-0723-43AB-A7C7-BAAB56DE9990}" type="parTrans" cxnId="{3E4D1DFF-01A8-4005-8E12-01AC536998E3}">
      <dgm:prSet/>
      <dgm:spPr/>
      <dgm:t>
        <a:bodyPr/>
        <a:lstStyle/>
        <a:p>
          <a:endParaRPr lang="nl-NL"/>
        </a:p>
      </dgm:t>
    </dgm:pt>
    <dgm:pt modelId="{D5490E89-8485-4910-90EB-C6AC4C076C03}" type="sibTrans" cxnId="{3E4D1DFF-01A8-4005-8E12-01AC536998E3}">
      <dgm:prSet/>
      <dgm:spPr/>
      <dgm:t>
        <a:bodyPr/>
        <a:lstStyle/>
        <a:p>
          <a:endParaRPr lang="nl-NL"/>
        </a:p>
      </dgm:t>
    </dgm:pt>
    <dgm:pt modelId="{E8C06B8C-91ED-45D9-865B-B41B6DBCF7C1}" type="asst">
      <dgm:prSet phldrT="[Tekst]" custT="1"/>
      <dgm:spPr/>
      <dgm:t>
        <a:bodyPr/>
        <a:lstStyle/>
        <a:p>
          <a:r>
            <a:rPr lang="nl-NL" sz="1100" dirty="0"/>
            <a:t>De code is niet goed</a:t>
          </a:r>
        </a:p>
      </dgm:t>
    </dgm:pt>
    <dgm:pt modelId="{A2EC086A-2403-45AB-8DB7-6C5CC60C6648}" type="parTrans" cxnId="{36D08DC8-04B7-4A37-899D-B7F89B8B4E89}">
      <dgm:prSet/>
      <dgm:spPr/>
      <dgm:t>
        <a:bodyPr/>
        <a:lstStyle/>
        <a:p>
          <a:endParaRPr lang="nl-NL"/>
        </a:p>
      </dgm:t>
    </dgm:pt>
    <dgm:pt modelId="{B9A47109-8D69-4104-AF99-E125C781A202}" type="sibTrans" cxnId="{36D08DC8-04B7-4A37-899D-B7F89B8B4E89}">
      <dgm:prSet/>
      <dgm:spPr/>
      <dgm:t>
        <a:bodyPr/>
        <a:lstStyle/>
        <a:p>
          <a:endParaRPr lang="nl-NL"/>
        </a:p>
      </dgm:t>
    </dgm:pt>
    <dgm:pt modelId="{16052EC5-1748-43CA-95D9-1644A7E68C58}" type="asst">
      <dgm:prSet phldrT="[Tekst]" custT="1"/>
      <dgm:spPr/>
      <dgm:t>
        <a:bodyPr/>
        <a:lstStyle/>
        <a:p>
          <a:r>
            <a:rPr lang="nl-NL" sz="1100" dirty="0"/>
            <a:t>Geef aan welk deel van de code goed is</a:t>
          </a:r>
        </a:p>
      </dgm:t>
    </dgm:pt>
    <dgm:pt modelId="{7C9EEBCD-6F59-47E2-8120-990126450F7D}" type="parTrans" cxnId="{E55913B9-BF2D-4D50-82BD-E631EF0D1DEF}">
      <dgm:prSet/>
      <dgm:spPr/>
      <dgm:t>
        <a:bodyPr/>
        <a:lstStyle/>
        <a:p>
          <a:endParaRPr lang="nl-NL"/>
        </a:p>
      </dgm:t>
    </dgm:pt>
    <dgm:pt modelId="{0E822376-B9A6-4029-9EDA-35066DCE61B9}" type="sibTrans" cxnId="{E55913B9-BF2D-4D50-82BD-E631EF0D1DEF}">
      <dgm:prSet/>
      <dgm:spPr/>
      <dgm:t>
        <a:bodyPr/>
        <a:lstStyle/>
        <a:p>
          <a:endParaRPr lang="nl-NL"/>
        </a:p>
      </dgm:t>
    </dgm:pt>
    <dgm:pt modelId="{15019BDC-953A-4938-A7DC-70533DF62134}" type="asst">
      <dgm:prSet phldrT="[Tekst]" custT="1"/>
      <dgm:spPr/>
      <dgm:t>
        <a:bodyPr/>
        <a:lstStyle/>
        <a:p>
          <a:r>
            <a:rPr lang="nl-NL" sz="1100" dirty="0"/>
            <a:t>Geef het fiche terug; Geeft geen </a:t>
          </a:r>
          <a:r>
            <a:rPr lang="nl-NL" sz="1100" dirty="0" err="1"/>
            <a:t>tetromino</a:t>
          </a:r>
          <a:endParaRPr lang="nl-NL" sz="1100" dirty="0"/>
        </a:p>
      </dgm:t>
    </dgm:pt>
    <dgm:pt modelId="{8D3353B6-B38D-4516-A68B-F1E87F64A627}" type="parTrans" cxnId="{2DF7FA82-2C16-44C6-90F9-E216A1584BD5}">
      <dgm:prSet/>
      <dgm:spPr/>
      <dgm:t>
        <a:bodyPr/>
        <a:lstStyle/>
        <a:p>
          <a:endParaRPr lang="nl-NL"/>
        </a:p>
      </dgm:t>
    </dgm:pt>
    <dgm:pt modelId="{2C96B1EE-E528-429F-AC17-720288220A78}" type="sibTrans" cxnId="{2DF7FA82-2C16-44C6-90F9-E216A1584BD5}">
      <dgm:prSet/>
      <dgm:spPr/>
      <dgm:t>
        <a:bodyPr/>
        <a:lstStyle/>
        <a:p>
          <a:endParaRPr lang="nl-NL"/>
        </a:p>
      </dgm:t>
    </dgm:pt>
    <dgm:pt modelId="{5195BAF8-BCFC-4422-AA2B-BA5B2EF9C57D}" type="asst">
      <dgm:prSet phldrT="[Tekst]" custT="1"/>
      <dgm:spPr/>
      <dgm:t>
        <a:bodyPr/>
        <a:lstStyle/>
        <a:p>
          <a:r>
            <a:rPr lang="nl-NL" sz="1100" dirty="0"/>
            <a:t>Geeft het groepje een </a:t>
          </a:r>
          <a:r>
            <a:rPr lang="nl-NL" sz="1100" dirty="0" err="1"/>
            <a:t>tetromino</a:t>
          </a:r>
          <a:r>
            <a:rPr lang="nl-NL" sz="1100" dirty="0"/>
            <a:t>; het fiche blijft bij de post</a:t>
          </a:r>
        </a:p>
      </dgm:t>
    </dgm:pt>
    <dgm:pt modelId="{84E18A56-65ED-4052-B91A-D549F2A4B015}" type="parTrans" cxnId="{DF9D1A1F-25D7-4B01-B590-21914863596C}">
      <dgm:prSet/>
      <dgm:spPr/>
      <dgm:t>
        <a:bodyPr/>
        <a:lstStyle/>
        <a:p>
          <a:endParaRPr lang="nl-NL"/>
        </a:p>
      </dgm:t>
    </dgm:pt>
    <dgm:pt modelId="{421F7CF9-E47E-412B-B802-437177B52E9C}" type="sibTrans" cxnId="{DF9D1A1F-25D7-4B01-B590-21914863596C}">
      <dgm:prSet/>
      <dgm:spPr/>
      <dgm:t>
        <a:bodyPr/>
        <a:lstStyle/>
        <a:p>
          <a:endParaRPr lang="nl-NL"/>
        </a:p>
      </dgm:t>
    </dgm:pt>
    <dgm:pt modelId="{B59B65DB-8D72-4F2E-B871-FD25DE6A625D}" type="pres">
      <dgm:prSet presAssocID="{4863A6B8-450A-403B-8788-ED65E5A8997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3237145-33D8-4584-9F75-22B196663E64}" type="pres">
      <dgm:prSet presAssocID="{41619C37-2AF7-4002-AC6B-24A7564E98AF}" presName="hierRoot1" presStyleCnt="0">
        <dgm:presLayoutVars>
          <dgm:hierBranch val="init"/>
        </dgm:presLayoutVars>
      </dgm:prSet>
      <dgm:spPr/>
    </dgm:pt>
    <dgm:pt modelId="{B320838C-D7FB-4008-9A06-32395C46A71A}" type="pres">
      <dgm:prSet presAssocID="{41619C37-2AF7-4002-AC6B-24A7564E98AF}" presName="rootComposite1" presStyleCnt="0"/>
      <dgm:spPr/>
    </dgm:pt>
    <dgm:pt modelId="{A7F5B194-A4AA-461E-95A6-333F71BB5612}" type="pres">
      <dgm:prSet presAssocID="{41619C37-2AF7-4002-AC6B-24A7564E98AF}" presName="rootText1" presStyleLbl="node0" presStyleIdx="0" presStyleCnt="1">
        <dgm:presLayoutVars>
          <dgm:chPref val="3"/>
        </dgm:presLayoutVars>
      </dgm:prSet>
      <dgm:spPr/>
    </dgm:pt>
    <dgm:pt modelId="{347E2F44-0747-4EC9-A224-DAF94E4AD2AE}" type="pres">
      <dgm:prSet presAssocID="{41619C37-2AF7-4002-AC6B-24A7564E98AF}" presName="rootConnector1" presStyleLbl="node1" presStyleIdx="0" presStyleCnt="0"/>
      <dgm:spPr/>
    </dgm:pt>
    <dgm:pt modelId="{B2990C1E-B35D-4B5D-9409-DF69B8A6ED20}" type="pres">
      <dgm:prSet presAssocID="{41619C37-2AF7-4002-AC6B-24A7564E98AF}" presName="hierChild2" presStyleCnt="0"/>
      <dgm:spPr/>
    </dgm:pt>
    <dgm:pt modelId="{1C336B91-603C-460F-BDCB-BC04DB23C99B}" type="pres">
      <dgm:prSet presAssocID="{41619C37-2AF7-4002-AC6B-24A7564E98AF}" presName="hierChild3" presStyleCnt="0"/>
      <dgm:spPr/>
    </dgm:pt>
    <dgm:pt modelId="{10CEA941-4537-4D3A-8A69-D1D4D85A280F}" type="pres">
      <dgm:prSet presAssocID="{3471FEEA-7065-451C-B7A2-EE58406AC65A}" presName="Name111" presStyleLbl="parChTrans1D2" presStyleIdx="0" presStyleCnt="2"/>
      <dgm:spPr/>
    </dgm:pt>
    <dgm:pt modelId="{75CE490C-3284-43F1-95FC-031B01656654}" type="pres">
      <dgm:prSet presAssocID="{448610DA-86D6-4A45-91D5-3C80F569ADD6}" presName="hierRoot3" presStyleCnt="0">
        <dgm:presLayoutVars>
          <dgm:hierBranch val="init"/>
        </dgm:presLayoutVars>
      </dgm:prSet>
      <dgm:spPr/>
    </dgm:pt>
    <dgm:pt modelId="{683C6A69-3B2F-4628-9C13-97863ECB1755}" type="pres">
      <dgm:prSet presAssocID="{448610DA-86D6-4A45-91D5-3C80F569ADD6}" presName="rootComposite3" presStyleCnt="0"/>
      <dgm:spPr/>
    </dgm:pt>
    <dgm:pt modelId="{B0F6C299-2A73-4A6E-B089-7D5CC38E90EE}" type="pres">
      <dgm:prSet presAssocID="{448610DA-86D6-4A45-91D5-3C80F569ADD6}" presName="rootText3" presStyleLbl="asst1" presStyleIdx="0" presStyleCnt="12" custLinFactX="-31236" custLinFactNeighborX="-100000" custLinFactNeighborY="-3902">
        <dgm:presLayoutVars>
          <dgm:chPref val="3"/>
        </dgm:presLayoutVars>
      </dgm:prSet>
      <dgm:spPr/>
    </dgm:pt>
    <dgm:pt modelId="{5F7F29F2-FA9A-4CE2-A9DD-EE388905B217}" type="pres">
      <dgm:prSet presAssocID="{448610DA-86D6-4A45-91D5-3C80F569ADD6}" presName="rootConnector3" presStyleLbl="asst1" presStyleIdx="0" presStyleCnt="12"/>
      <dgm:spPr/>
    </dgm:pt>
    <dgm:pt modelId="{4E6F2454-3212-40D0-90B6-7B29315D22DC}" type="pres">
      <dgm:prSet presAssocID="{448610DA-86D6-4A45-91D5-3C80F569ADD6}" presName="hierChild6" presStyleCnt="0"/>
      <dgm:spPr/>
    </dgm:pt>
    <dgm:pt modelId="{A9A8C6CC-EBDB-4294-8201-5F0FD51CB0A4}" type="pres">
      <dgm:prSet presAssocID="{448610DA-86D6-4A45-91D5-3C80F569ADD6}" presName="hierChild7" presStyleCnt="0"/>
      <dgm:spPr/>
    </dgm:pt>
    <dgm:pt modelId="{8EA85112-ED8F-4354-B61B-AA7227F45F5C}" type="pres">
      <dgm:prSet presAssocID="{04BC142B-614C-41A9-B439-21D9DBF3F9AA}" presName="Name111" presStyleLbl="parChTrans1D2" presStyleIdx="1" presStyleCnt="2"/>
      <dgm:spPr/>
    </dgm:pt>
    <dgm:pt modelId="{D2A62AB0-30C2-43A8-8B6F-7862298CB4CF}" type="pres">
      <dgm:prSet presAssocID="{FB6B5619-CB42-4572-8F3B-9ADA9617CF05}" presName="hierRoot3" presStyleCnt="0">
        <dgm:presLayoutVars>
          <dgm:hierBranch val="init"/>
        </dgm:presLayoutVars>
      </dgm:prSet>
      <dgm:spPr/>
    </dgm:pt>
    <dgm:pt modelId="{A4C5884A-C96F-46C0-A4C7-4D2EB5DE1760}" type="pres">
      <dgm:prSet presAssocID="{FB6B5619-CB42-4572-8F3B-9ADA9617CF05}" presName="rootComposite3" presStyleCnt="0"/>
      <dgm:spPr/>
    </dgm:pt>
    <dgm:pt modelId="{7AF4F7C4-393F-4ADF-9E45-AED02A3ABAA6}" type="pres">
      <dgm:prSet presAssocID="{FB6B5619-CB42-4572-8F3B-9ADA9617CF05}" presName="rootText3" presStyleLbl="asst1" presStyleIdx="1" presStyleCnt="12" custLinFactX="-22631" custLinFactNeighborX="-100000" custLinFactNeighborY="-3903">
        <dgm:presLayoutVars>
          <dgm:chPref val="3"/>
        </dgm:presLayoutVars>
      </dgm:prSet>
      <dgm:spPr/>
    </dgm:pt>
    <dgm:pt modelId="{2F6C40CB-EF89-4D57-A5DF-0ABE7228F344}" type="pres">
      <dgm:prSet presAssocID="{FB6B5619-CB42-4572-8F3B-9ADA9617CF05}" presName="rootConnector3" presStyleLbl="asst1" presStyleIdx="1" presStyleCnt="12"/>
      <dgm:spPr/>
    </dgm:pt>
    <dgm:pt modelId="{7814AEF1-9500-4C40-B767-EA37EAED401E}" type="pres">
      <dgm:prSet presAssocID="{FB6B5619-CB42-4572-8F3B-9ADA9617CF05}" presName="hierChild6" presStyleCnt="0"/>
      <dgm:spPr/>
    </dgm:pt>
    <dgm:pt modelId="{75487EAC-6BAD-4E8E-BBFA-7958D686FDC2}" type="pres">
      <dgm:prSet presAssocID="{FB6B5619-CB42-4572-8F3B-9ADA9617CF05}" presName="hierChild7" presStyleCnt="0"/>
      <dgm:spPr/>
    </dgm:pt>
    <dgm:pt modelId="{E5599FEA-E182-4E6C-9620-A780216E168A}" type="pres">
      <dgm:prSet presAssocID="{292C12A2-F2FD-4680-9742-2438A600190D}" presName="Name111" presStyleLbl="parChTrans1D3" presStyleIdx="0" presStyleCnt="1"/>
      <dgm:spPr/>
    </dgm:pt>
    <dgm:pt modelId="{502E95B9-0E23-4755-BD5D-6CF5FA97910D}" type="pres">
      <dgm:prSet presAssocID="{AF331A8E-F95C-4E0D-85FB-A77C4E3AC49A}" presName="hierRoot3" presStyleCnt="0">
        <dgm:presLayoutVars>
          <dgm:hierBranch val="init"/>
        </dgm:presLayoutVars>
      </dgm:prSet>
      <dgm:spPr/>
    </dgm:pt>
    <dgm:pt modelId="{04E61CE6-890D-42F0-A990-C81BCD4FEE42}" type="pres">
      <dgm:prSet presAssocID="{AF331A8E-F95C-4E0D-85FB-A77C4E3AC49A}" presName="rootComposite3" presStyleCnt="0"/>
      <dgm:spPr/>
    </dgm:pt>
    <dgm:pt modelId="{BE1C2B74-1566-4AF8-A4BD-E64DC92155B4}" type="pres">
      <dgm:prSet presAssocID="{AF331A8E-F95C-4E0D-85FB-A77C4E3AC49A}" presName="rootText3" presStyleLbl="asst1" presStyleIdx="2" presStyleCnt="12" custScaleX="145775" custLinFactX="-65561" custLinFactNeighborX="-100000" custLinFactNeighborY="3903">
        <dgm:presLayoutVars>
          <dgm:chPref val="3"/>
        </dgm:presLayoutVars>
      </dgm:prSet>
      <dgm:spPr/>
    </dgm:pt>
    <dgm:pt modelId="{88736C1E-6E9A-4C3C-B58E-57BF2867626A}" type="pres">
      <dgm:prSet presAssocID="{AF331A8E-F95C-4E0D-85FB-A77C4E3AC49A}" presName="rootConnector3" presStyleLbl="asst1" presStyleIdx="2" presStyleCnt="12"/>
      <dgm:spPr/>
    </dgm:pt>
    <dgm:pt modelId="{08871A55-3E65-48AE-8EC2-41FB55B73843}" type="pres">
      <dgm:prSet presAssocID="{AF331A8E-F95C-4E0D-85FB-A77C4E3AC49A}" presName="hierChild6" presStyleCnt="0"/>
      <dgm:spPr/>
    </dgm:pt>
    <dgm:pt modelId="{59F4F5A2-28C8-4162-BB2A-5CDE55E5351C}" type="pres">
      <dgm:prSet presAssocID="{AF331A8E-F95C-4E0D-85FB-A77C4E3AC49A}" presName="hierChild7" presStyleCnt="0"/>
      <dgm:spPr/>
    </dgm:pt>
    <dgm:pt modelId="{3F23CB2C-6312-42D9-97CE-B5442F8620F7}" type="pres">
      <dgm:prSet presAssocID="{92AB132D-9F12-4EEB-A496-2C2CCECB48C0}" presName="Name111" presStyleLbl="parChTrans1D4" presStyleIdx="0" presStyleCnt="9"/>
      <dgm:spPr/>
    </dgm:pt>
    <dgm:pt modelId="{AA6C261F-DA18-4193-9D0A-F32F9FC46835}" type="pres">
      <dgm:prSet presAssocID="{BEF0E234-5FA2-47A2-BAAB-32BE24001BFC}" presName="hierRoot3" presStyleCnt="0">
        <dgm:presLayoutVars>
          <dgm:hierBranch val="init"/>
        </dgm:presLayoutVars>
      </dgm:prSet>
      <dgm:spPr/>
    </dgm:pt>
    <dgm:pt modelId="{19F9D808-90BA-43A5-A23B-2AEACB13EACA}" type="pres">
      <dgm:prSet presAssocID="{BEF0E234-5FA2-47A2-BAAB-32BE24001BFC}" presName="rootComposite3" presStyleCnt="0"/>
      <dgm:spPr/>
    </dgm:pt>
    <dgm:pt modelId="{0A90BE53-464C-47FE-8B98-41903BB5EF3E}" type="pres">
      <dgm:prSet presAssocID="{BEF0E234-5FA2-47A2-BAAB-32BE24001BFC}" presName="rootText3" presStyleLbl="asst1" presStyleIdx="3" presStyleCnt="12" custScaleX="150138" custScaleY="119746">
        <dgm:presLayoutVars>
          <dgm:chPref val="3"/>
        </dgm:presLayoutVars>
      </dgm:prSet>
      <dgm:spPr/>
    </dgm:pt>
    <dgm:pt modelId="{A58B38D5-D1EC-4922-9C07-655CED3D24E6}" type="pres">
      <dgm:prSet presAssocID="{BEF0E234-5FA2-47A2-BAAB-32BE24001BFC}" presName="rootConnector3" presStyleLbl="asst1" presStyleIdx="3" presStyleCnt="12"/>
      <dgm:spPr/>
    </dgm:pt>
    <dgm:pt modelId="{2DF2B5F8-2659-4D94-9505-8DB9C645020D}" type="pres">
      <dgm:prSet presAssocID="{BEF0E234-5FA2-47A2-BAAB-32BE24001BFC}" presName="hierChild6" presStyleCnt="0"/>
      <dgm:spPr/>
    </dgm:pt>
    <dgm:pt modelId="{E1FB5015-7CD3-4F42-B0BC-54EF7332A6F9}" type="pres">
      <dgm:prSet presAssocID="{BEF0E234-5FA2-47A2-BAAB-32BE24001BFC}" presName="hierChild7" presStyleCnt="0"/>
      <dgm:spPr/>
    </dgm:pt>
    <dgm:pt modelId="{C19F9A5A-F9CA-4C6E-82F6-4DA68B30FD5A}" type="pres">
      <dgm:prSet presAssocID="{CDBBA5A3-82CB-41C6-85D9-3195457E3D2D}" presName="Name111" presStyleLbl="parChTrans1D4" presStyleIdx="1" presStyleCnt="9"/>
      <dgm:spPr/>
    </dgm:pt>
    <dgm:pt modelId="{6C0D260B-38E5-4974-BDE3-30F6833F4CA6}" type="pres">
      <dgm:prSet presAssocID="{D1F8675B-B2C7-41EA-83D0-87F4C39455EF}" presName="hierRoot3" presStyleCnt="0">
        <dgm:presLayoutVars>
          <dgm:hierBranch val="init"/>
        </dgm:presLayoutVars>
      </dgm:prSet>
      <dgm:spPr/>
    </dgm:pt>
    <dgm:pt modelId="{6B39C1AE-3714-48E6-A88F-53AA6D6A2504}" type="pres">
      <dgm:prSet presAssocID="{D1F8675B-B2C7-41EA-83D0-87F4C39455EF}" presName="rootComposite3" presStyleCnt="0"/>
      <dgm:spPr/>
    </dgm:pt>
    <dgm:pt modelId="{2C095DAE-DD6E-4FBF-B4FC-5DAAF0784ADC}" type="pres">
      <dgm:prSet presAssocID="{D1F8675B-B2C7-41EA-83D0-87F4C39455EF}" presName="rootText3" presStyleLbl="asst1" presStyleIdx="4" presStyleCnt="12" custLinFactX="-100000" custLinFactNeighborX="-161993">
        <dgm:presLayoutVars>
          <dgm:chPref val="3"/>
        </dgm:presLayoutVars>
      </dgm:prSet>
      <dgm:spPr/>
    </dgm:pt>
    <dgm:pt modelId="{A944E8B3-6880-41AD-99CC-E5F22DBDF5C2}" type="pres">
      <dgm:prSet presAssocID="{D1F8675B-B2C7-41EA-83D0-87F4C39455EF}" presName="rootConnector3" presStyleLbl="asst1" presStyleIdx="4" presStyleCnt="12"/>
      <dgm:spPr/>
    </dgm:pt>
    <dgm:pt modelId="{B16CF74A-C0D7-4D4D-8404-046B85382C38}" type="pres">
      <dgm:prSet presAssocID="{D1F8675B-B2C7-41EA-83D0-87F4C39455EF}" presName="hierChild6" presStyleCnt="0"/>
      <dgm:spPr/>
    </dgm:pt>
    <dgm:pt modelId="{9DB1CFF3-EB72-4447-8ABC-EDEA0AE1D0B1}" type="pres">
      <dgm:prSet presAssocID="{D1F8675B-B2C7-41EA-83D0-87F4C39455EF}" presName="hierChild7" presStyleCnt="0"/>
      <dgm:spPr/>
    </dgm:pt>
    <dgm:pt modelId="{765F0F01-DF16-4B0B-BF0A-872165DBC145}" type="pres">
      <dgm:prSet presAssocID="{8D3353B6-B38D-4516-A68B-F1E87F64A627}" presName="Name111" presStyleLbl="parChTrans1D4" presStyleIdx="2" presStyleCnt="9"/>
      <dgm:spPr/>
    </dgm:pt>
    <dgm:pt modelId="{E8DD936F-DB8E-4A98-A40B-F4237FA5C225}" type="pres">
      <dgm:prSet presAssocID="{15019BDC-953A-4938-A7DC-70533DF62134}" presName="hierRoot3" presStyleCnt="0">
        <dgm:presLayoutVars>
          <dgm:hierBranch val="init"/>
        </dgm:presLayoutVars>
      </dgm:prSet>
      <dgm:spPr/>
    </dgm:pt>
    <dgm:pt modelId="{BCE3988F-5718-4871-BC12-540C16DF6802}" type="pres">
      <dgm:prSet presAssocID="{15019BDC-953A-4938-A7DC-70533DF62134}" presName="rootComposite3" presStyleCnt="0"/>
      <dgm:spPr/>
    </dgm:pt>
    <dgm:pt modelId="{B2FCBD03-92CA-4798-BFF8-E4BEE066A755}" type="pres">
      <dgm:prSet presAssocID="{15019BDC-953A-4938-A7DC-70533DF62134}" presName="rootText3" presStyleLbl="asst1" presStyleIdx="5" presStyleCnt="12" custScaleX="151824" custScaleY="134090" custLinFactX="-100000" custLinFactNeighborX="-190835" custLinFactNeighborY="65705">
        <dgm:presLayoutVars>
          <dgm:chPref val="3"/>
        </dgm:presLayoutVars>
      </dgm:prSet>
      <dgm:spPr/>
    </dgm:pt>
    <dgm:pt modelId="{58CAD7FB-E279-49DB-86AF-B37832586BAE}" type="pres">
      <dgm:prSet presAssocID="{15019BDC-953A-4938-A7DC-70533DF62134}" presName="rootConnector3" presStyleLbl="asst1" presStyleIdx="5" presStyleCnt="12"/>
      <dgm:spPr/>
    </dgm:pt>
    <dgm:pt modelId="{A38ABAC3-FF9F-4C20-8BA4-B16EC85F1767}" type="pres">
      <dgm:prSet presAssocID="{15019BDC-953A-4938-A7DC-70533DF62134}" presName="hierChild6" presStyleCnt="0"/>
      <dgm:spPr/>
    </dgm:pt>
    <dgm:pt modelId="{9A16AB96-7DAD-4D49-85D7-E23F620B4ACB}" type="pres">
      <dgm:prSet presAssocID="{15019BDC-953A-4938-A7DC-70533DF62134}" presName="hierChild7" presStyleCnt="0"/>
      <dgm:spPr/>
    </dgm:pt>
    <dgm:pt modelId="{F4667448-F6BF-4EA0-B010-A5886FB1EFA4}" type="pres">
      <dgm:prSet presAssocID="{BCC843E1-8228-4B06-89D3-D4680C8400AC}" presName="Name111" presStyleLbl="parChTrans1D4" presStyleIdx="3" presStyleCnt="9"/>
      <dgm:spPr/>
    </dgm:pt>
    <dgm:pt modelId="{5D498253-11C2-4E48-ADAC-9AF6C61A7EB4}" type="pres">
      <dgm:prSet presAssocID="{E295568A-1DBF-4BD4-A42B-1C76A1964550}" presName="hierRoot3" presStyleCnt="0">
        <dgm:presLayoutVars>
          <dgm:hierBranch val="init"/>
        </dgm:presLayoutVars>
      </dgm:prSet>
      <dgm:spPr/>
    </dgm:pt>
    <dgm:pt modelId="{0EEC8574-F6E7-4ECD-A5DA-8D49CCA0967F}" type="pres">
      <dgm:prSet presAssocID="{E295568A-1DBF-4BD4-A42B-1C76A1964550}" presName="rootComposite3" presStyleCnt="0"/>
      <dgm:spPr/>
    </dgm:pt>
    <dgm:pt modelId="{74E2155F-38FD-4F75-9307-96EA62E7D286}" type="pres">
      <dgm:prSet presAssocID="{E295568A-1DBF-4BD4-A42B-1C76A1964550}" presName="rootText3" presStyleLbl="asst1" presStyleIdx="6" presStyleCnt="12" custLinFactNeighborX="-5801" custLinFactNeighborY="0">
        <dgm:presLayoutVars>
          <dgm:chPref val="3"/>
        </dgm:presLayoutVars>
      </dgm:prSet>
      <dgm:spPr/>
    </dgm:pt>
    <dgm:pt modelId="{C4B94868-722E-4474-B1EC-66659B6116FF}" type="pres">
      <dgm:prSet presAssocID="{E295568A-1DBF-4BD4-A42B-1C76A1964550}" presName="rootConnector3" presStyleLbl="asst1" presStyleIdx="6" presStyleCnt="12"/>
      <dgm:spPr/>
    </dgm:pt>
    <dgm:pt modelId="{CBB1F33F-B664-4139-B1BF-287CB5E015DE}" type="pres">
      <dgm:prSet presAssocID="{E295568A-1DBF-4BD4-A42B-1C76A1964550}" presName="hierChild6" presStyleCnt="0"/>
      <dgm:spPr/>
    </dgm:pt>
    <dgm:pt modelId="{95DC67E9-83B7-4F66-9620-74DA93C6BE0B}" type="pres">
      <dgm:prSet presAssocID="{E295568A-1DBF-4BD4-A42B-1C76A1964550}" presName="hierChild7" presStyleCnt="0"/>
      <dgm:spPr/>
    </dgm:pt>
    <dgm:pt modelId="{604D58BA-A535-431F-95B7-3133FF85A66B}" type="pres">
      <dgm:prSet presAssocID="{3EDA15CE-0723-43AB-A7C7-BAAB56DE9990}" presName="Name111" presStyleLbl="parChTrans1D4" presStyleIdx="4" presStyleCnt="9"/>
      <dgm:spPr/>
    </dgm:pt>
    <dgm:pt modelId="{BD658D1B-20FF-43AB-B1FA-7C64827027A9}" type="pres">
      <dgm:prSet presAssocID="{29AD35BD-2838-4A18-8627-BE9F4E83E672}" presName="hierRoot3" presStyleCnt="0">
        <dgm:presLayoutVars>
          <dgm:hierBranch val="init"/>
        </dgm:presLayoutVars>
      </dgm:prSet>
      <dgm:spPr/>
    </dgm:pt>
    <dgm:pt modelId="{4057F6BC-776C-4DA2-8285-EF288930B8ED}" type="pres">
      <dgm:prSet presAssocID="{29AD35BD-2838-4A18-8627-BE9F4E83E672}" presName="rootComposite3" presStyleCnt="0"/>
      <dgm:spPr/>
    </dgm:pt>
    <dgm:pt modelId="{17537264-44F8-45E8-82D1-B3BC338822DE}" type="pres">
      <dgm:prSet presAssocID="{29AD35BD-2838-4A18-8627-BE9F4E83E672}" presName="rootText3" presStyleLbl="asst1" presStyleIdx="7" presStyleCnt="12" custLinFactX="94931" custLinFactNeighborX="100000" custLinFactNeighborY="-4877">
        <dgm:presLayoutVars>
          <dgm:chPref val="3"/>
        </dgm:presLayoutVars>
      </dgm:prSet>
      <dgm:spPr/>
    </dgm:pt>
    <dgm:pt modelId="{398197CF-0440-4DBC-BB6B-EB0C3F192B77}" type="pres">
      <dgm:prSet presAssocID="{29AD35BD-2838-4A18-8627-BE9F4E83E672}" presName="rootConnector3" presStyleLbl="asst1" presStyleIdx="7" presStyleCnt="12"/>
      <dgm:spPr/>
    </dgm:pt>
    <dgm:pt modelId="{4B11CB1F-A9AE-4C7B-B5AA-12177C352FFA}" type="pres">
      <dgm:prSet presAssocID="{29AD35BD-2838-4A18-8627-BE9F4E83E672}" presName="hierChild6" presStyleCnt="0"/>
      <dgm:spPr/>
    </dgm:pt>
    <dgm:pt modelId="{471B96DD-9F88-4FBF-AF73-12ED1B90F9C7}" type="pres">
      <dgm:prSet presAssocID="{29AD35BD-2838-4A18-8627-BE9F4E83E672}" presName="hierChild7" presStyleCnt="0"/>
      <dgm:spPr/>
    </dgm:pt>
    <dgm:pt modelId="{88635CE0-6328-4BC1-9B8C-D6EF9415E4A3}" type="pres">
      <dgm:prSet presAssocID="{84E18A56-65ED-4052-B91A-D549F2A4B015}" presName="Name111" presStyleLbl="parChTrans1D4" presStyleIdx="5" presStyleCnt="9"/>
      <dgm:spPr/>
    </dgm:pt>
    <dgm:pt modelId="{236DE1D6-7450-44BD-8B68-94C7C8A701C7}" type="pres">
      <dgm:prSet presAssocID="{5195BAF8-BCFC-4422-AA2B-BA5B2EF9C57D}" presName="hierRoot3" presStyleCnt="0">
        <dgm:presLayoutVars>
          <dgm:hierBranch val="init"/>
        </dgm:presLayoutVars>
      </dgm:prSet>
      <dgm:spPr/>
    </dgm:pt>
    <dgm:pt modelId="{D1C06115-BF8B-4CD1-B8EA-F5AEFE04EC59}" type="pres">
      <dgm:prSet presAssocID="{5195BAF8-BCFC-4422-AA2B-BA5B2EF9C57D}" presName="rootComposite3" presStyleCnt="0"/>
      <dgm:spPr/>
    </dgm:pt>
    <dgm:pt modelId="{74DD44D6-8084-44E2-A534-589F1BFE3CED}" type="pres">
      <dgm:prSet presAssocID="{5195BAF8-BCFC-4422-AA2B-BA5B2EF9C57D}" presName="rootText3" presStyleLbl="asst1" presStyleIdx="8" presStyleCnt="12" custScaleX="168049" custScaleY="117660" custLinFactX="213275" custLinFactNeighborX="300000" custLinFactNeighborY="-13015">
        <dgm:presLayoutVars>
          <dgm:chPref val="3"/>
        </dgm:presLayoutVars>
      </dgm:prSet>
      <dgm:spPr/>
    </dgm:pt>
    <dgm:pt modelId="{96EAD675-BA41-4825-AD62-513900923651}" type="pres">
      <dgm:prSet presAssocID="{5195BAF8-BCFC-4422-AA2B-BA5B2EF9C57D}" presName="rootConnector3" presStyleLbl="asst1" presStyleIdx="8" presStyleCnt="12"/>
      <dgm:spPr/>
    </dgm:pt>
    <dgm:pt modelId="{D050FCF9-AAC0-4413-A5B3-DB1890831B4B}" type="pres">
      <dgm:prSet presAssocID="{5195BAF8-BCFC-4422-AA2B-BA5B2EF9C57D}" presName="hierChild6" presStyleCnt="0"/>
      <dgm:spPr/>
    </dgm:pt>
    <dgm:pt modelId="{C6257E1F-62C6-4CE7-8831-2585A4D796AA}" type="pres">
      <dgm:prSet presAssocID="{5195BAF8-BCFC-4422-AA2B-BA5B2EF9C57D}" presName="hierChild7" presStyleCnt="0"/>
      <dgm:spPr/>
    </dgm:pt>
    <dgm:pt modelId="{2C836028-BEA7-4BA3-AA92-66AC3DEBDD5E}" type="pres">
      <dgm:prSet presAssocID="{A2EC086A-2403-45AB-8DB7-6C5CC60C6648}" presName="Name111" presStyleLbl="parChTrans1D4" presStyleIdx="6" presStyleCnt="9"/>
      <dgm:spPr/>
    </dgm:pt>
    <dgm:pt modelId="{59C6D1C4-AA16-48BE-99E9-0DF225BA60A3}" type="pres">
      <dgm:prSet presAssocID="{E8C06B8C-91ED-45D9-865B-B41B6DBCF7C1}" presName="hierRoot3" presStyleCnt="0">
        <dgm:presLayoutVars>
          <dgm:hierBranch val="init"/>
        </dgm:presLayoutVars>
      </dgm:prSet>
      <dgm:spPr/>
    </dgm:pt>
    <dgm:pt modelId="{EF9BC68E-2C63-428F-B742-597F7AD60EDD}" type="pres">
      <dgm:prSet presAssocID="{E8C06B8C-91ED-45D9-865B-B41B6DBCF7C1}" presName="rootComposite3" presStyleCnt="0"/>
      <dgm:spPr/>
    </dgm:pt>
    <dgm:pt modelId="{6EA1A0B5-994E-4D5F-9F72-01143EA31F1F}" type="pres">
      <dgm:prSet presAssocID="{E8C06B8C-91ED-45D9-865B-B41B6DBCF7C1}" presName="rootText3" presStyleLbl="asst1" presStyleIdx="9" presStyleCnt="12" custLinFactX="-100000" custLinFactNeighborX="-192578" custLinFactNeighborY="-6508">
        <dgm:presLayoutVars>
          <dgm:chPref val="3"/>
        </dgm:presLayoutVars>
      </dgm:prSet>
      <dgm:spPr/>
    </dgm:pt>
    <dgm:pt modelId="{1CB88535-4F14-482F-AF3B-DF55B8113B6C}" type="pres">
      <dgm:prSet presAssocID="{E8C06B8C-91ED-45D9-865B-B41B6DBCF7C1}" presName="rootConnector3" presStyleLbl="asst1" presStyleIdx="9" presStyleCnt="12"/>
      <dgm:spPr/>
    </dgm:pt>
    <dgm:pt modelId="{B713B301-ABB4-409C-938B-588B69E593B3}" type="pres">
      <dgm:prSet presAssocID="{E8C06B8C-91ED-45D9-865B-B41B6DBCF7C1}" presName="hierChild6" presStyleCnt="0"/>
      <dgm:spPr/>
    </dgm:pt>
    <dgm:pt modelId="{A5351426-B32F-446A-8286-3E1BB473B563}" type="pres">
      <dgm:prSet presAssocID="{E8C06B8C-91ED-45D9-865B-B41B6DBCF7C1}" presName="hierChild7" presStyleCnt="0"/>
      <dgm:spPr/>
    </dgm:pt>
    <dgm:pt modelId="{3A143E4B-998B-4425-B167-793E2CB231A2}" type="pres">
      <dgm:prSet presAssocID="{7C9EEBCD-6F59-47E2-8120-990126450F7D}" presName="Name111" presStyleLbl="parChTrans1D4" presStyleIdx="7" presStyleCnt="9"/>
      <dgm:spPr/>
    </dgm:pt>
    <dgm:pt modelId="{ABD3C95F-1946-4114-A833-E66B9027F0E4}" type="pres">
      <dgm:prSet presAssocID="{16052EC5-1748-43CA-95D9-1644A7E68C58}" presName="hierRoot3" presStyleCnt="0">
        <dgm:presLayoutVars>
          <dgm:hierBranch val="init"/>
        </dgm:presLayoutVars>
      </dgm:prSet>
      <dgm:spPr/>
    </dgm:pt>
    <dgm:pt modelId="{41FF81D7-1C9A-4845-8FF1-2B43065CD282}" type="pres">
      <dgm:prSet presAssocID="{16052EC5-1748-43CA-95D9-1644A7E68C58}" presName="rootComposite3" presStyleCnt="0"/>
      <dgm:spPr/>
    </dgm:pt>
    <dgm:pt modelId="{74D21F63-9E74-4221-9A3C-E69F68C44B33}" type="pres">
      <dgm:prSet presAssocID="{16052EC5-1748-43CA-95D9-1644A7E68C58}" presName="rootText3" presStyleLbl="asst1" presStyleIdx="10" presStyleCnt="12" custScaleX="125439" custScaleY="140692" custLinFactX="-122143" custLinFactNeighborX="-200000" custLinFactNeighborY="22680">
        <dgm:presLayoutVars>
          <dgm:chPref val="3"/>
        </dgm:presLayoutVars>
      </dgm:prSet>
      <dgm:spPr/>
    </dgm:pt>
    <dgm:pt modelId="{EB43DEA1-F697-4B3F-9AF3-11EF0B911841}" type="pres">
      <dgm:prSet presAssocID="{16052EC5-1748-43CA-95D9-1644A7E68C58}" presName="rootConnector3" presStyleLbl="asst1" presStyleIdx="10" presStyleCnt="12"/>
      <dgm:spPr/>
    </dgm:pt>
    <dgm:pt modelId="{EFD69EF1-49C4-411F-A5BC-502C3F3356CE}" type="pres">
      <dgm:prSet presAssocID="{16052EC5-1748-43CA-95D9-1644A7E68C58}" presName="hierChild6" presStyleCnt="0"/>
      <dgm:spPr/>
    </dgm:pt>
    <dgm:pt modelId="{768DC780-787C-438D-B6F6-1215963DFAC9}" type="pres">
      <dgm:prSet presAssocID="{16052EC5-1748-43CA-95D9-1644A7E68C58}" presName="hierChild7" presStyleCnt="0"/>
      <dgm:spPr/>
    </dgm:pt>
    <dgm:pt modelId="{84693D41-66EA-4CCF-BF6D-8AB4906FD971}" type="pres">
      <dgm:prSet presAssocID="{902E395B-8397-4ACF-B6AC-109B751F7920}" presName="Name111" presStyleLbl="parChTrans1D4" presStyleIdx="8" presStyleCnt="9"/>
      <dgm:spPr/>
    </dgm:pt>
    <dgm:pt modelId="{2291C466-073D-443A-86CD-32B8DBF55317}" type="pres">
      <dgm:prSet presAssocID="{6AEEB0FE-9BEB-4310-8792-1C20A8CFCBCC}" presName="hierRoot3" presStyleCnt="0">
        <dgm:presLayoutVars>
          <dgm:hierBranch val="init"/>
        </dgm:presLayoutVars>
      </dgm:prSet>
      <dgm:spPr/>
    </dgm:pt>
    <dgm:pt modelId="{16B00491-15C6-4A55-8889-ABAA118F5563}" type="pres">
      <dgm:prSet presAssocID="{6AEEB0FE-9BEB-4310-8792-1C20A8CFCBCC}" presName="rootComposite3" presStyleCnt="0"/>
      <dgm:spPr/>
    </dgm:pt>
    <dgm:pt modelId="{32246FE0-5AC9-4056-AB05-9FDBA840CF94}" type="pres">
      <dgm:prSet presAssocID="{6AEEB0FE-9BEB-4310-8792-1C20A8CFCBCC}" presName="rootText3" presStyleLbl="asst1" presStyleIdx="11" presStyleCnt="12" custLinFactY="-114014" custLinFactNeighborX="-5732" custLinFactNeighborY="-200000">
        <dgm:presLayoutVars>
          <dgm:chPref val="3"/>
        </dgm:presLayoutVars>
      </dgm:prSet>
      <dgm:spPr/>
    </dgm:pt>
    <dgm:pt modelId="{2B85B771-2FD8-4E62-A9AD-61B05191BE5E}" type="pres">
      <dgm:prSet presAssocID="{6AEEB0FE-9BEB-4310-8792-1C20A8CFCBCC}" presName="rootConnector3" presStyleLbl="asst1" presStyleIdx="11" presStyleCnt="12"/>
      <dgm:spPr/>
    </dgm:pt>
    <dgm:pt modelId="{5CBC045C-9AF3-43F5-8B2B-FB1F682FC59B}" type="pres">
      <dgm:prSet presAssocID="{6AEEB0FE-9BEB-4310-8792-1C20A8CFCBCC}" presName="hierChild6" presStyleCnt="0"/>
      <dgm:spPr/>
    </dgm:pt>
    <dgm:pt modelId="{770AB8A4-631C-4CFC-AB16-10F300FA29FF}" type="pres">
      <dgm:prSet presAssocID="{6AEEB0FE-9BEB-4310-8792-1C20A8CFCBCC}" presName="hierChild7" presStyleCnt="0"/>
      <dgm:spPr/>
    </dgm:pt>
  </dgm:ptLst>
  <dgm:cxnLst>
    <dgm:cxn modelId="{23C5D164-1263-412A-838D-2C72257B6DFA}" type="presOf" srcId="{3471FEEA-7065-451C-B7A2-EE58406AC65A}" destId="{10CEA941-4537-4D3A-8A69-D1D4D85A280F}" srcOrd="0" destOrd="0" presId="urn:microsoft.com/office/officeart/2005/8/layout/orgChart1"/>
    <dgm:cxn modelId="{984F1CF2-85DC-439B-BF18-C9CEF5E4FC5C}" type="presOf" srcId="{AF331A8E-F95C-4E0D-85FB-A77C4E3AC49A}" destId="{88736C1E-6E9A-4C3C-B58E-57BF2867626A}" srcOrd="1" destOrd="0" presId="urn:microsoft.com/office/officeart/2005/8/layout/orgChart1"/>
    <dgm:cxn modelId="{F4B5C044-2360-4A33-B14A-4C1BC1161D70}" type="presOf" srcId="{5195BAF8-BCFC-4422-AA2B-BA5B2EF9C57D}" destId="{96EAD675-BA41-4825-AD62-513900923651}" srcOrd="1" destOrd="0" presId="urn:microsoft.com/office/officeart/2005/8/layout/orgChart1"/>
    <dgm:cxn modelId="{29BBEA18-ECDC-4A91-AA88-1C26CE4435E7}" type="presOf" srcId="{29AD35BD-2838-4A18-8627-BE9F4E83E672}" destId="{398197CF-0440-4DBC-BB6B-EB0C3F192B77}" srcOrd="1" destOrd="0" presId="urn:microsoft.com/office/officeart/2005/8/layout/orgChart1"/>
    <dgm:cxn modelId="{BD60A7CA-B5F7-4E64-A2CF-C0E56999D727}" srcId="{41619C37-2AF7-4002-AC6B-24A7564E98AF}" destId="{FB6B5619-CB42-4572-8F3B-9ADA9617CF05}" srcOrd="1" destOrd="0" parTransId="{04BC142B-614C-41A9-B439-21D9DBF3F9AA}" sibTransId="{985F929B-5418-4030-B33B-7DB9AA845BC4}"/>
    <dgm:cxn modelId="{D22D3F2E-6EF4-4F6B-AFA8-4B03ABAA23CC}" type="presOf" srcId="{FB6B5619-CB42-4572-8F3B-9ADA9617CF05}" destId="{7AF4F7C4-393F-4ADF-9E45-AED02A3ABAA6}" srcOrd="0" destOrd="0" presId="urn:microsoft.com/office/officeart/2005/8/layout/orgChart1"/>
    <dgm:cxn modelId="{2DF7FA82-2C16-44C6-90F9-E216A1584BD5}" srcId="{D1F8675B-B2C7-41EA-83D0-87F4C39455EF}" destId="{15019BDC-953A-4938-A7DC-70533DF62134}" srcOrd="0" destOrd="0" parTransId="{8D3353B6-B38D-4516-A68B-F1E87F64A627}" sibTransId="{2C96B1EE-E528-429F-AC17-720288220A78}"/>
    <dgm:cxn modelId="{E0F59108-7385-48C6-A221-D600A51BC90C}" type="presOf" srcId="{92AB132D-9F12-4EEB-A496-2C2CCECB48C0}" destId="{3F23CB2C-6312-42D9-97CE-B5442F8620F7}" srcOrd="0" destOrd="0" presId="urn:microsoft.com/office/officeart/2005/8/layout/orgChart1"/>
    <dgm:cxn modelId="{F31CD515-3109-4C21-A197-0D2401F5B960}" type="presOf" srcId="{448610DA-86D6-4A45-91D5-3C80F569ADD6}" destId="{5F7F29F2-FA9A-4CE2-A9DD-EE388905B217}" srcOrd="1" destOrd="0" presId="urn:microsoft.com/office/officeart/2005/8/layout/orgChart1"/>
    <dgm:cxn modelId="{DD4E868A-5EFB-4F2C-B40E-B083BE98FBE5}" srcId="{BEF0E234-5FA2-47A2-BAAB-32BE24001BFC}" destId="{E295568A-1DBF-4BD4-A42B-1C76A1964550}" srcOrd="1" destOrd="0" parTransId="{BCC843E1-8228-4B06-89D3-D4680C8400AC}" sibTransId="{F236137E-8232-4F4D-B1B5-5C933E9DB779}"/>
    <dgm:cxn modelId="{860B2F69-6019-4A83-8F1C-DC6FF3BEC758}" type="presOf" srcId="{4863A6B8-450A-403B-8788-ED65E5A8997C}" destId="{B59B65DB-8D72-4F2E-B871-FD25DE6A625D}" srcOrd="0" destOrd="0" presId="urn:microsoft.com/office/officeart/2005/8/layout/orgChart1"/>
    <dgm:cxn modelId="{E2FC6F49-70DC-4B43-BCFB-EC6C5A19E114}" type="presOf" srcId="{E8C06B8C-91ED-45D9-865B-B41B6DBCF7C1}" destId="{1CB88535-4F14-482F-AF3B-DF55B8113B6C}" srcOrd="1" destOrd="0" presId="urn:microsoft.com/office/officeart/2005/8/layout/orgChart1"/>
    <dgm:cxn modelId="{BBB11C84-A101-4FCE-8EAB-1B1F50E0BF5C}" type="presOf" srcId="{292C12A2-F2FD-4680-9742-2438A600190D}" destId="{E5599FEA-E182-4E6C-9620-A780216E168A}" srcOrd="0" destOrd="0" presId="urn:microsoft.com/office/officeart/2005/8/layout/orgChart1"/>
    <dgm:cxn modelId="{6C091104-2618-479A-BCB5-A16C8C90C980}" type="presOf" srcId="{448610DA-86D6-4A45-91D5-3C80F569ADD6}" destId="{B0F6C299-2A73-4A6E-B089-7D5CC38E90EE}" srcOrd="0" destOrd="0" presId="urn:microsoft.com/office/officeart/2005/8/layout/orgChart1"/>
    <dgm:cxn modelId="{7F3BE642-BA8C-484E-854A-A49185A68AF0}" type="presOf" srcId="{6AEEB0FE-9BEB-4310-8792-1C20A8CFCBCC}" destId="{2B85B771-2FD8-4E62-A9AD-61B05191BE5E}" srcOrd="1" destOrd="0" presId="urn:microsoft.com/office/officeart/2005/8/layout/orgChart1"/>
    <dgm:cxn modelId="{7595E52F-6178-4559-B027-4809F4C4A773}" srcId="{41619C37-2AF7-4002-AC6B-24A7564E98AF}" destId="{448610DA-86D6-4A45-91D5-3C80F569ADD6}" srcOrd="0" destOrd="0" parTransId="{3471FEEA-7065-451C-B7A2-EE58406AC65A}" sibTransId="{B78468EC-54D6-4ACF-BE67-30E3237936AB}"/>
    <dgm:cxn modelId="{DD48641E-2C03-4EFD-B4FB-968FDB3A30D1}" type="presOf" srcId="{6AEEB0FE-9BEB-4310-8792-1C20A8CFCBCC}" destId="{32246FE0-5AC9-4056-AB05-9FDBA840CF94}" srcOrd="0" destOrd="0" presId="urn:microsoft.com/office/officeart/2005/8/layout/orgChart1"/>
    <dgm:cxn modelId="{B2A13879-DD71-4226-9A87-85837AD57DB3}" type="presOf" srcId="{29AD35BD-2838-4A18-8627-BE9F4E83E672}" destId="{17537264-44F8-45E8-82D1-B3BC338822DE}" srcOrd="0" destOrd="0" presId="urn:microsoft.com/office/officeart/2005/8/layout/orgChart1"/>
    <dgm:cxn modelId="{E55913B9-BF2D-4D50-82BD-E631EF0D1DEF}" srcId="{E8C06B8C-91ED-45D9-865B-B41B6DBCF7C1}" destId="{16052EC5-1748-43CA-95D9-1644A7E68C58}" srcOrd="0" destOrd="0" parTransId="{7C9EEBCD-6F59-47E2-8120-990126450F7D}" sibTransId="{0E822376-B9A6-4029-9EDA-35066DCE61B9}"/>
    <dgm:cxn modelId="{42D7AAA3-6B86-431C-AC80-426074667848}" type="presOf" srcId="{16052EC5-1748-43CA-95D9-1644A7E68C58}" destId="{74D21F63-9E74-4221-9A3C-E69F68C44B33}" srcOrd="0" destOrd="0" presId="urn:microsoft.com/office/officeart/2005/8/layout/orgChart1"/>
    <dgm:cxn modelId="{B451EDE2-FB26-47DA-89C0-D120812493A8}" type="presOf" srcId="{D1F8675B-B2C7-41EA-83D0-87F4C39455EF}" destId="{2C095DAE-DD6E-4FBF-B4FC-5DAAF0784ADC}" srcOrd="0" destOrd="0" presId="urn:microsoft.com/office/officeart/2005/8/layout/orgChart1"/>
    <dgm:cxn modelId="{36D08DC8-04B7-4A37-899D-B7F89B8B4E89}" srcId="{E295568A-1DBF-4BD4-A42B-1C76A1964550}" destId="{E8C06B8C-91ED-45D9-865B-B41B6DBCF7C1}" srcOrd="1" destOrd="0" parTransId="{A2EC086A-2403-45AB-8DB7-6C5CC60C6648}" sibTransId="{B9A47109-8D69-4104-AF99-E125C781A202}"/>
    <dgm:cxn modelId="{3E4D1DFF-01A8-4005-8E12-01AC536998E3}" srcId="{E295568A-1DBF-4BD4-A42B-1C76A1964550}" destId="{29AD35BD-2838-4A18-8627-BE9F4E83E672}" srcOrd="0" destOrd="0" parTransId="{3EDA15CE-0723-43AB-A7C7-BAAB56DE9990}" sibTransId="{D5490E89-8485-4910-90EB-C6AC4C076C03}"/>
    <dgm:cxn modelId="{9DEB2F0C-510F-404E-97EB-72436A80878F}" type="presOf" srcId="{7C9EEBCD-6F59-47E2-8120-990126450F7D}" destId="{3A143E4B-998B-4425-B167-793E2CB231A2}" srcOrd="0" destOrd="0" presId="urn:microsoft.com/office/officeart/2005/8/layout/orgChart1"/>
    <dgm:cxn modelId="{FE75D247-E56C-4D12-AC60-55F008781C87}" type="presOf" srcId="{BEF0E234-5FA2-47A2-BAAB-32BE24001BFC}" destId="{0A90BE53-464C-47FE-8B98-41903BB5EF3E}" srcOrd="0" destOrd="0" presId="urn:microsoft.com/office/officeart/2005/8/layout/orgChart1"/>
    <dgm:cxn modelId="{1BDD12B4-251C-4E41-81F6-52F3CEC3B82F}" type="presOf" srcId="{E295568A-1DBF-4BD4-A42B-1C76A1964550}" destId="{74E2155F-38FD-4F75-9307-96EA62E7D286}" srcOrd="0" destOrd="0" presId="urn:microsoft.com/office/officeart/2005/8/layout/orgChart1"/>
    <dgm:cxn modelId="{33B69E90-14EF-45E9-A4DC-2099E89F6C9A}" srcId="{BEF0E234-5FA2-47A2-BAAB-32BE24001BFC}" destId="{6AEEB0FE-9BEB-4310-8792-1C20A8CFCBCC}" srcOrd="2" destOrd="0" parTransId="{902E395B-8397-4ACF-B6AC-109B751F7920}" sibTransId="{DF81B882-DD32-4D6A-A3B0-8EFD03EF8C27}"/>
    <dgm:cxn modelId="{BC34FC08-C210-4E79-8F9A-320AE5384879}" type="presOf" srcId="{E295568A-1DBF-4BD4-A42B-1C76A1964550}" destId="{C4B94868-722E-4474-B1EC-66659B6116FF}" srcOrd="1" destOrd="0" presId="urn:microsoft.com/office/officeart/2005/8/layout/orgChart1"/>
    <dgm:cxn modelId="{42FBFC30-4A10-4822-BC88-527F216CB7A8}" type="presOf" srcId="{04BC142B-614C-41A9-B439-21D9DBF3F9AA}" destId="{8EA85112-ED8F-4354-B61B-AA7227F45F5C}" srcOrd="0" destOrd="0" presId="urn:microsoft.com/office/officeart/2005/8/layout/orgChart1"/>
    <dgm:cxn modelId="{15FF3A89-AA09-4375-B203-E39FB84B2734}" type="presOf" srcId="{15019BDC-953A-4938-A7DC-70533DF62134}" destId="{B2FCBD03-92CA-4798-BFF8-E4BEE066A755}" srcOrd="0" destOrd="0" presId="urn:microsoft.com/office/officeart/2005/8/layout/orgChart1"/>
    <dgm:cxn modelId="{A85A19F1-2F5A-41FB-BA57-AA257CAF2203}" type="presOf" srcId="{E8C06B8C-91ED-45D9-865B-B41B6DBCF7C1}" destId="{6EA1A0B5-994E-4D5F-9F72-01143EA31F1F}" srcOrd="0" destOrd="0" presId="urn:microsoft.com/office/officeart/2005/8/layout/orgChart1"/>
    <dgm:cxn modelId="{E9FEC457-D102-4BFF-810B-579482C02ADB}" type="presOf" srcId="{BCC843E1-8228-4B06-89D3-D4680C8400AC}" destId="{F4667448-F6BF-4EA0-B010-A5886FB1EFA4}" srcOrd="0" destOrd="0" presId="urn:microsoft.com/office/officeart/2005/8/layout/orgChart1"/>
    <dgm:cxn modelId="{489F1652-6C89-40DA-BA0E-8F76637CA175}" type="presOf" srcId="{5195BAF8-BCFC-4422-AA2B-BA5B2EF9C57D}" destId="{74DD44D6-8084-44E2-A534-589F1BFE3CED}" srcOrd="0" destOrd="0" presId="urn:microsoft.com/office/officeart/2005/8/layout/orgChart1"/>
    <dgm:cxn modelId="{8275098E-3CB5-4E23-B56E-45C6C7221E50}" type="presOf" srcId="{902E395B-8397-4ACF-B6AC-109B751F7920}" destId="{84693D41-66EA-4CCF-BF6D-8AB4906FD971}" srcOrd="0" destOrd="0" presId="urn:microsoft.com/office/officeart/2005/8/layout/orgChart1"/>
    <dgm:cxn modelId="{308D3B61-15B2-4F98-9F5B-9F6904B52491}" type="presOf" srcId="{16052EC5-1748-43CA-95D9-1644A7E68C58}" destId="{EB43DEA1-F697-4B3F-9AF3-11EF0B911841}" srcOrd="1" destOrd="0" presId="urn:microsoft.com/office/officeart/2005/8/layout/orgChart1"/>
    <dgm:cxn modelId="{6C9651AB-C724-42A9-BE62-C0A3A586C28D}" type="presOf" srcId="{3EDA15CE-0723-43AB-A7C7-BAAB56DE9990}" destId="{604D58BA-A535-431F-95B7-3133FF85A66B}" srcOrd="0" destOrd="0" presId="urn:microsoft.com/office/officeart/2005/8/layout/orgChart1"/>
    <dgm:cxn modelId="{CA2644D1-4F31-4A53-8A1B-B7ADB7EE6289}" type="presOf" srcId="{FB6B5619-CB42-4572-8F3B-9ADA9617CF05}" destId="{2F6C40CB-EF89-4D57-A5DF-0ABE7228F344}" srcOrd="1" destOrd="0" presId="urn:microsoft.com/office/officeart/2005/8/layout/orgChart1"/>
    <dgm:cxn modelId="{2F275906-995C-45F9-9ACD-4AA245B9F50F}" type="presOf" srcId="{15019BDC-953A-4938-A7DC-70533DF62134}" destId="{58CAD7FB-E279-49DB-86AF-B37832586BAE}" srcOrd="1" destOrd="0" presId="urn:microsoft.com/office/officeart/2005/8/layout/orgChart1"/>
    <dgm:cxn modelId="{FD568A83-68A2-4A66-B0A4-BEF22FA5B4FD}" type="presOf" srcId="{CDBBA5A3-82CB-41C6-85D9-3195457E3D2D}" destId="{C19F9A5A-F9CA-4C6E-82F6-4DA68B30FD5A}" srcOrd="0" destOrd="0" presId="urn:microsoft.com/office/officeart/2005/8/layout/orgChart1"/>
    <dgm:cxn modelId="{E41F3C58-7260-477E-9BE9-EF5945901BF4}" type="presOf" srcId="{BEF0E234-5FA2-47A2-BAAB-32BE24001BFC}" destId="{A58B38D5-D1EC-4922-9C07-655CED3D24E6}" srcOrd="1" destOrd="0" presId="urn:microsoft.com/office/officeart/2005/8/layout/orgChart1"/>
    <dgm:cxn modelId="{52B3EAC2-5A81-4292-BF4E-CA24AB2696CE}" type="presOf" srcId="{84E18A56-65ED-4052-B91A-D549F2A4B015}" destId="{88635CE0-6328-4BC1-9B8C-D6EF9415E4A3}" srcOrd="0" destOrd="0" presId="urn:microsoft.com/office/officeart/2005/8/layout/orgChart1"/>
    <dgm:cxn modelId="{C991A1A0-9F40-4F34-A4A9-FD0CADFCE800}" type="presOf" srcId="{AF331A8E-F95C-4E0D-85FB-A77C4E3AC49A}" destId="{BE1C2B74-1566-4AF8-A4BD-E64DC92155B4}" srcOrd="0" destOrd="0" presId="urn:microsoft.com/office/officeart/2005/8/layout/orgChart1"/>
    <dgm:cxn modelId="{A6EC4DAB-D2B5-4F46-911A-274D695DB543}" type="presOf" srcId="{41619C37-2AF7-4002-AC6B-24A7564E98AF}" destId="{A7F5B194-A4AA-461E-95A6-333F71BB5612}" srcOrd="0" destOrd="0" presId="urn:microsoft.com/office/officeart/2005/8/layout/orgChart1"/>
    <dgm:cxn modelId="{5DE7FE51-D2B8-4283-A6B1-6165F0558D63}" type="presOf" srcId="{A2EC086A-2403-45AB-8DB7-6C5CC60C6648}" destId="{2C836028-BEA7-4BA3-AA92-66AC3DEBDD5E}" srcOrd="0" destOrd="0" presId="urn:microsoft.com/office/officeart/2005/8/layout/orgChart1"/>
    <dgm:cxn modelId="{EFE8F09B-4EDC-488D-95A6-1D74481739E8}" type="presOf" srcId="{8D3353B6-B38D-4516-A68B-F1E87F64A627}" destId="{765F0F01-DF16-4B0B-BF0A-872165DBC145}" srcOrd="0" destOrd="0" presId="urn:microsoft.com/office/officeart/2005/8/layout/orgChart1"/>
    <dgm:cxn modelId="{DF9D1A1F-25D7-4B01-B590-21914863596C}" srcId="{29AD35BD-2838-4A18-8627-BE9F4E83E672}" destId="{5195BAF8-BCFC-4422-AA2B-BA5B2EF9C57D}" srcOrd="0" destOrd="0" parTransId="{84E18A56-65ED-4052-B91A-D549F2A4B015}" sibTransId="{421F7CF9-E47E-412B-B802-437177B52E9C}"/>
    <dgm:cxn modelId="{E6F4711A-2AA9-4B50-ABD9-6D667B6CB7E0}" type="presOf" srcId="{41619C37-2AF7-4002-AC6B-24A7564E98AF}" destId="{347E2F44-0747-4EC9-A224-DAF94E4AD2AE}" srcOrd="1" destOrd="0" presId="urn:microsoft.com/office/officeart/2005/8/layout/orgChart1"/>
    <dgm:cxn modelId="{45C01ABB-45F0-47BD-8082-82D36CC0A66C}" type="presOf" srcId="{D1F8675B-B2C7-41EA-83D0-87F4C39455EF}" destId="{A944E8B3-6880-41AD-99CC-E5F22DBDF5C2}" srcOrd="1" destOrd="0" presId="urn:microsoft.com/office/officeart/2005/8/layout/orgChart1"/>
    <dgm:cxn modelId="{E97A9C38-5E1B-445F-B0BC-80898CDF8884}" srcId="{4863A6B8-450A-403B-8788-ED65E5A8997C}" destId="{41619C37-2AF7-4002-AC6B-24A7564E98AF}" srcOrd="0" destOrd="0" parTransId="{621912B6-600A-4B0A-89AD-8730C82657E2}" sibTransId="{C8113A9C-F8FD-4E90-97A9-5C8EB3943A63}"/>
    <dgm:cxn modelId="{D7E449F8-C067-4E5B-8684-6366337F0CE9}" srcId="{FB6B5619-CB42-4572-8F3B-9ADA9617CF05}" destId="{AF331A8E-F95C-4E0D-85FB-A77C4E3AC49A}" srcOrd="0" destOrd="0" parTransId="{292C12A2-F2FD-4680-9742-2438A600190D}" sibTransId="{D9376567-B204-4BB9-A1AD-9ED9360AF7EA}"/>
    <dgm:cxn modelId="{9B2C11A8-5DD9-4E1A-928D-C97183D47CC3}" srcId="{AF331A8E-F95C-4E0D-85FB-A77C4E3AC49A}" destId="{BEF0E234-5FA2-47A2-BAAB-32BE24001BFC}" srcOrd="0" destOrd="0" parTransId="{92AB132D-9F12-4EEB-A496-2C2CCECB48C0}" sibTransId="{391EFBFC-F72B-4964-9F5E-02006284B924}"/>
    <dgm:cxn modelId="{43FF450A-EEAB-4024-A25E-CB5B86B0CF8A}" srcId="{BEF0E234-5FA2-47A2-BAAB-32BE24001BFC}" destId="{D1F8675B-B2C7-41EA-83D0-87F4C39455EF}" srcOrd="0" destOrd="0" parTransId="{CDBBA5A3-82CB-41C6-85D9-3195457E3D2D}" sibTransId="{1E26FB69-1B1F-4297-917B-080A1569E4CD}"/>
    <dgm:cxn modelId="{17AF616C-964E-4EB5-9277-7A46394FE607}" type="presParOf" srcId="{B59B65DB-8D72-4F2E-B871-FD25DE6A625D}" destId="{23237145-33D8-4584-9F75-22B196663E64}" srcOrd="0" destOrd="0" presId="urn:microsoft.com/office/officeart/2005/8/layout/orgChart1"/>
    <dgm:cxn modelId="{0E68EC32-4FA4-4A98-A523-3C36A85C258D}" type="presParOf" srcId="{23237145-33D8-4584-9F75-22B196663E64}" destId="{B320838C-D7FB-4008-9A06-32395C46A71A}" srcOrd="0" destOrd="0" presId="urn:microsoft.com/office/officeart/2005/8/layout/orgChart1"/>
    <dgm:cxn modelId="{F9E49CE0-B74E-4A2A-9C41-470DE6D67BC8}" type="presParOf" srcId="{B320838C-D7FB-4008-9A06-32395C46A71A}" destId="{A7F5B194-A4AA-461E-95A6-333F71BB5612}" srcOrd="0" destOrd="0" presId="urn:microsoft.com/office/officeart/2005/8/layout/orgChart1"/>
    <dgm:cxn modelId="{2AB9630D-3F7D-47B3-8B4A-58FBDBF9DC02}" type="presParOf" srcId="{B320838C-D7FB-4008-9A06-32395C46A71A}" destId="{347E2F44-0747-4EC9-A224-DAF94E4AD2AE}" srcOrd="1" destOrd="0" presId="urn:microsoft.com/office/officeart/2005/8/layout/orgChart1"/>
    <dgm:cxn modelId="{250D7975-BD8D-4BF8-94E0-24786B206758}" type="presParOf" srcId="{23237145-33D8-4584-9F75-22B196663E64}" destId="{B2990C1E-B35D-4B5D-9409-DF69B8A6ED20}" srcOrd="1" destOrd="0" presId="urn:microsoft.com/office/officeart/2005/8/layout/orgChart1"/>
    <dgm:cxn modelId="{D4C85DE5-40D1-4216-BC35-720346369F27}" type="presParOf" srcId="{23237145-33D8-4584-9F75-22B196663E64}" destId="{1C336B91-603C-460F-BDCB-BC04DB23C99B}" srcOrd="2" destOrd="0" presId="urn:microsoft.com/office/officeart/2005/8/layout/orgChart1"/>
    <dgm:cxn modelId="{734269CA-A6AB-4340-9F84-DDFB118CF541}" type="presParOf" srcId="{1C336B91-603C-460F-BDCB-BC04DB23C99B}" destId="{10CEA941-4537-4D3A-8A69-D1D4D85A280F}" srcOrd="0" destOrd="0" presId="urn:microsoft.com/office/officeart/2005/8/layout/orgChart1"/>
    <dgm:cxn modelId="{7E2C4E27-CDE9-4802-972B-F992515F6451}" type="presParOf" srcId="{1C336B91-603C-460F-BDCB-BC04DB23C99B}" destId="{75CE490C-3284-43F1-95FC-031B01656654}" srcOrd="1" destOrd="0" presId="urn:microsoft.com/office/officeart/2005/8/layout/orgChart1"/>
    <dgm:cxn modelId="{DE87699F-6690-4F2D-9AE8-4A05942BFB6E}" type="presParOf" srcId="{75CE490C-3284-43F1-95FC-031B01656654}" destId="{683C6A69-3B2F-4628-9C13-97863ECB1755}" srcOrd="0" destOrd="0" presId="urn:microsoft.com/office/officeart/2005/8/layout/orgChart1"/>
    <dgm:cxn modelId="{8A924A46-3E7E-4D5C-BF61-7714C133753D}" type="presParOf" srcId="{683C6A69-3B2F-4628-9C13-97863ECB1755}" destId="{B0F6C299-2A73-4A6E-B089-7D5CC38E90EE}" srcOrd="0" destOrd="0" presId="urn:microsoft.com/office/officeart/2005/8/layout/orgChart1"/>
    <dgm:cxn modelId="{924A4698-EA5D-4F16-8563-B72873A2D53C}" type="presParOf" srcId="{683C6A69-3B2F-4628-9C13-97863ECB1755}" destId="{5F7F29F2-FA9A-4CE2-A9DD-EE388905B217}" srcOrd="1" destOrd="0" presId="urn:microsoft.com/office/officeart/2005/8/layout/orgChart1"/>
    <dgm:cxn modelId="{19EF8984-1CC5-4785-A82F-4487A9B35132}" type="presParOf" srcId="{75CE490C-3284-43F1-95FC-031B01656654}" destId="{4E6F2454-3212-40D0-90B6-7B29315D22DC}" srcOrd="1" destOrd="0" presId="urn:microsoft.com/office/officeart/2005/8/layout/orgChart1"/>
    <dgm:cxn modelId="{D6C29177-0CCA-4D3E-8F0F-589CA67BEB06}" type="presParOf" srcId="{75CE490C-3284-43F1-95FC-031B01656654}" destId="{A9A8C6CC-EBDB-4294-8201-5F0FD51CB0A4}" srcOrd="2" destOrd="0" presId="urn:microsoft.com/office/officeart/2005/8/layout/orgChart1"/>
    <dgm:cxn modelId="{D07334AD-57C4-46F7-9F1D-CD2463EFB771}" type="presParOf" srcId="{1C336B91-603C-460F-BDCB-BC04DB23C99B}" destId="{8EA85112-ED8F-4354-B61B-AA7227F45F5C}" srcOrd="2" destOrd="0" presId="urn:microsoft.com/office/officeart/2005/8/layout/orgChart1"/>
    <dgm:cxn modelId="{AE902205-2366-4C4E-94CA-1A6EA74B4DDD}" type="presParOf" srcId="{1C336B91-603C-460F-BDCB-BC04DB23C99B}" destId="{D2A62AB0-30C2-43A8-8B6F-7862298CB4CF}" srcOrd="3" destOrd="0" presId="urn:microsoft.com/office/officeart/2005/8/layout/orgChart1"/>
    <dgm:cxn modelId="{EF970616-535C-4470-B8BD-284B63CE9EA8}" type="presParOf" srcId="{D2A62AB0-30C2-43A8-8B6F-7862298CB4CF}" destId="{A4C5884A-C96F-46C0-A4C7-4D2EB5DE1760}" srcOrd="0" destOrd="0" presId="urn:microsoft.com/office/officeart/2005/8/layout/orgChart1"/>
    <dgm:cxn modelId="{AD8E06F7-2C69-406A-9088-4F669344BBE8}" type="presParOf" srcId="{A4C5884A-C96F-46C0-A4C7-4D2EB5DE1760}" destId="{7AF4F7C4-393F-4ADF-9E45-AED02A3ABAA6}" srcOrd="0" destOrd="0" presId="urn:microsoft.com/office/officeart/2005/8/layout/orgChart1"/>
    <dgm:cxn modelId="{8284F393-B258-495C-BD11-652B04677D7F}" type="presParOf" srcId="{A4C5884A-C96F-46C0-A4C7-4D2EB5DE1760}" destId="{2F6C40CB-EF89-4D57-A5DF-0ABE7228F344}" srcOrd="1" destOrd="0" presId="urn:microsoft.com/office/officeart/2005/8/layout/orgChart1"/>
    <dgm:cxn modelId="{3C09594B-4561-45C0-AE70-736FF9329A0C}" type="presParOf" srcId="{D2A62AB0-30C2-43A8-8B6F-7862298CB4CF}" destId="{7814AEF1-9500-4C40-B767-EA37EAED401E}" srcOrd="1" destOrd="0" presId="urn:microsoft.com/office/officeart/2005/8/layout/orgChart1"/>
    <dgm:cxn modelId="{8F7D1486-3CC6-4DE4-831C-DB54F66E3F35}" type="presParOf" srcId="{D2A62AB0-30C2-43A8-8B6F-7862298CB4CF}" destId="{75487EAC-6BAD-4E8E-BBFA-7958D686FDC2}" srcOrd="2" destOrd="0" presId="urn:microsoft.com/office/officeart/2005/8/layout/orgChart1"/>
    <dgm:cxn modelId="{1837DADE-BB51-499B-952E-C2D2CB8C46F8}" type="presParOf" srcId="{75487EAC-6BAD-4E8E-BBFA-7958D686FDC2}" destId="{E5599FEA-E182-4E6C-9620-A780216E168A}" srcOrd="0" destOrd="0" presId="urn:microsoft.com/office/officeart/2005/8/layout/orgChart1"/>
    <dgm:cxn modelId="{78123A78-F1D8-481E-83E1-6D53EA970D58}" type="presParOf" srcId="{75487EAC-6BAD-4E8E-BBFA-7958D686FDC2}" destId="{502E95B9-0E23-4755-BD5D-6CF5FA97910D}" srcOrd="1" destOrd="0" presId="urn:microsoft.com/office/officeart/2005/8/layout/orgChart1"/>
    <dgm:cxn modelId="{0106ED6A-EDDA-4972-AA3F-E9AF43919354}" type="presParOf" srcId="{502E95B9-0E23-4755-BD5D-6CF5FA97910D}" destId="{04E61CE6-890D-42F0-A990-C81BCD4FEE42}" srcOrd="0" destOrd="0" presId="urn:microsoft.com/office/officeart/2005/8/layout/orgChart1"/>
    <dgm:cxn modelId="{51290E8D-81D8-4A90-905B-79C154BAD95A}" type="presParOf" srcId="{04E61CE6-890D-42F0-A990-C81BCD4FEE42}" destId="{BE1C2B74-1566-4AF8-A4BD-E64DC92155B4}" srcOrd="0" destOrd="0" presId="urn:microsoft.com/office/officeart/2005/8/layout/orgChart1"/>
    <dgm:cxn modelId="{BB9B8690-88C4-4C89-ADF4-530C2596407A}" type="presParOf" srcId="{04E61CE6-890D-42F0-A990-C81BCD4FEE42}" destId="{88736C1E-6E9A-4C3C-B58E-57BF2867626A}" srcOrd="1" destOrd="0" presId="urn:microsoft.com/office/officeart/2005/8/layout/orgChart1"/>
    <dgm:cxn modelId="{29B01897-8832-41BB-B3D8-853D6334EA19}" type="presParOf" srcId="{502E95B9-0E23-4755-BD5D-6CF5FA97910D}" destId="{08871A55-3E65-48AE-8EC2-41FB55B73843}" srcOrd="1" destOrd="0" presId="urn:microsoft.com/office/officeart/2005/8/layout/orgChart1"/>
    <dgm:cxn modelId="{8F0CAD50-60F7-4813-8A60-ADE3CBBB3EDC}" type="presParOf" srcId="{502E95B9-0E23-4755-BD5D-6CF5FA97910D}" destId="{59F4F5A2-28C8-4162-BB2A-5CDE55E5351C}" srcOrd="2" destOrd="0" presId="urn:microsoft.com/office/officeart/2005/8/layout/orgChart1"/>
    <dgm:cxn modelId="{AD82F1B2-DEAD-4A05-BE37-AFB158FB3B7B}" type="presParOf" srcId="{59F4F5A2-28C8-4162-BB2A-5CDE55E5351C}" destId="{3F23CB2C-6312-42D9-97CE-B5442F8620F7}" srcOrd="0" destOrd="0" presId="urn:microsoft.com/office/officeart/2005/8/layout/orgChart1"/>
    <dgm:cxn modelId="{40AA70ED-24FF-48FA-882C-90867219BE17}" type="presParOf" srcId="{59F4F5A2-28C8-4162-BB2A-5CDE55E5351C}" destId="{AA6C261F-DA18-4193-9D0A-F32F9FC46835}" srcOrd="1" destOrd="0" presId="urn:microsoft.com/office/officeart/2005/8/layout/orgChart1"/>
    <dgm:cxn modelId="{FAC58E53-407E-43F1-9A18-CED3C1D33753}" type="presParOf" srcId="{AA6C261F-DA18-4193-9D0A-F32F9FC46835}" destId="{19F9D808-90BA-43A5-A23B-2AEACB13EACA}" srcOrd="0" destOrd="0" presId="urn:microsoft.com/office/officeart/2005/8/layout/orgChart1"/>
    <dgm:cxn modelId="{069F647E-FF3B-4866-BE63-36AAA330B7C5}" type="presParOf" srcId="{19F9D808-90BA-43A5-A23B-2AEACB13EACA}" destId="{0A90BE53-464C-47FE-8B98-41903BB5EF3E}" srcOrd="0" destOrd="0" presId="urn:microsoft.com/office/officeart/2005/8/layout/orgChart1"/>
    <dgm:cxn modelId="{8DD95E6D-8079-42BF-BC96-A1C79A72B239}" type="presParOf" srcId="{19F9D808-90BA-43A5-A23B-2AEACB13EACA}" destId="{A58B38D5-D1EC-4922-9C07-655CED3D24E6}" srcOrd="1" destOrd="0" presId="urn:microsoft.com/office/officeart/2005/8/layout/orgChart1"/>
    <dgm:cxn modelId="{C11F96E6-9A4F-4D58-BD39-DEADE2D780E4}" type="presParOf" srcId="{AA6C261F-DA18-4193-9D0A-F32F9FC46835}" destId="{2DF2B5F8-2659-4D94-9505-8DB9C645020D}" srcOrd="1" destOrd="0" presId="urn:microsoft.com/office/officeart/2005/8/layout/orgChart1"/>
    <dgm:cxn modelId="{060B01E6-25C0-4609-9B66-17F2D9235E54}" type="presParOf" srcId="{AA6C261F-DA18-4193-9D0A-F32F9FC46835}" destId="{E1FB5015-7CD3-4F42-B0BC-54EF7332A6F9}" srcOrd="2" destOrd="0" presId="urn:microsoft.com/office/officeart/2005/8/layout/orgChart1"/>
    <dgm:cxn modelId="{41703E14-6848-4ADA-A4D3-CB550DB23B67}" type="presParOf" srcId="{E1FB5015-7CD3-4F42-B0BC-54EF7332A6F9}" destId="{C19F9A5A-F9CA-4C6E-82F6-4DA68B30FD5A}" srcOrd="0" destOrd="0" presId="urn:microsoft.com/office/officeart/2005/8/layout/orgChart1"/>
    <dgm:cxn modelId="{715F5B78-688C-4A30-BD35-164AF83EC98A}" type="presParOf" srcId="{E1FB5015-7CD3-4F42-B0BC-54EF7332A6F9}" destId="{6C0D260B-38E5-4974-BDE3-30F6833F4CA6}" srcOrd="1" destOrd="0" presId="urn:microsoft.com/office/officeart/2005/8/layout/orgChart1"/>
    <dgm:cxn modelId="{22668EE6-F56C-4963-99C8-50CB153F00FC}" type="presParOf" srcId="{6C0D260B-38E5-4974-BDE3-30F6833F4CA6}" destId="{6B39C1AE-3714-48E6-A88F-53AA6D6A2504}" srcOrd="0" destOrd="0" presId="urn:microsoft.com/office/officeart/2005/8/layout/orgChart1"/>
    <dgm:cxn modelId="{C9AED31F-1A48-443F-A513-7F2752A14213}" type="presParOf" srcId="{6B39C1AE-3714-48E6-A88F-53AA6D6A2504}" destId="{2C095DAE-DD6E-4FBF-B4FC-5DAAF0784ADC}" srcOrd="0" destOrd="0" presId="urn:microsoft.com/office/officeart/2005/8/layout/orgChart1"/>
    <dgm:cxn modelId="{EB581502-84BB-4FCF-A140-4AC53F3C71FC}" type="presParOf" srcId="{6B39C1AE-3714-48E6-A88F-53AA6D6A2504}" destId="{A944E8B3-6880-41AD-99CC-E5F22DBDF5C2}" srcOrd="1" destOrd="0" presId="urn:microsoft.com/office/officeart/2005/8/layout/orgChart1"/>
    <dgm:cxn modelId="{496D8EFD-E9A6-4F7C-8032-2EB743FBCB74}" type="presParOf" srcId="{6C0D260B-38E5-4974-BDE3-30F6833F4CA6}" destId="{B16CF74A-C0D7-4D4D-8404-046B85382C38}" srcOrd="1" destOrd="0" presId="urn:microsoft.com/office/officeart/2005/8/layout/orgChart1"/>
    <dgm:cxn modelId="{FAB96957-8359-4F15-9398-FFFFF044E195}" type="presParOf" srcId="{6C0D260B-38E5-4974-BDE3-30F6833F4CA6}" destId="{9DB1CFF3-EB72-4447-8ABC-EDEA0AE1D0B1}" srcOrd="2" destOrd="0" presId="urn:microsoft.com/office/officeart/2005/8/layout/orgChart1"/>
    <dgm:cxn modelId="{40E0DDD1-48F2-42EF-BB8F-2FAD2ECEEFCF}" type="presParOf" srcId="{9DB1CFF3-EB72-4447-8ABC-EDEA0AE1D0B1}" destId="{765F0F01-DF16-4B0B-BF0A-872165DBC145}" srcOrd="0" destOrd="0" presId="urn:microsoft.com/office/officeart/2005/8/layout/orgChart1"/>
    <dgm:cxn modelId="{2DB224E8-14CC-4AA7-8D75-8BCF55FC6667}" type="presParOf" srcId="{9DB1CFF3-EB72-4447-8ABC-EDEA0AE1D0B1}" destId="{E8DD936F-DB8E-4A98-A40B-F4237FA5C225}" srcOrd="1" destOrd="0" presId="urn:microsoft.com/office/officeart/2005/8/layout/orgChart1"/>
    <dgm:cxn modelId="{17A986A5-9079-4D1E-9BB8-D08BE4D2FDB6}" type="presParOf" srcId="{E8DD936F-DB8E-4A98-A40B-F4237FA5C225}" destId="{BCE3988F-5718-4871-BC12-540C16DF6802}" srcOrd="0" destOrd="0" presId="urn:microsoft.com/office/officeart/2005/8/layout/orgChart1"/>
    <dgm:cxn modelId="{49B8C51C-B8CA-4B8B-809B-9984468FA426}" type="presParOf" srcId="{BCE3988F-5718-4871-BC12-540C16DF6802}" destId="{B2FCBD03-92CA-4798-BFF8-E4BEE066A755}" srcOrd="0" destOrd="0" presId="urn:microsoft.com/office/officeart/2005/8/layout/orgChart1"/>
    <dgm:cxn modelId="{43B3465A-F9C1-4796-A5B4-242244F87A52}" type="presParOf" srcId="{BCE3988F-5718-4871-BC12-540C16DF6802}" destId="{58CAD7FB-E279-49DB-86AF-B37832586BAE}" srcOrd="1" destOrd="0" presId="urn:microsoft.com/office/officeart/2005/8/layout/orgChart1"/>
    <dgm:cxn modelId="{4CA40714-8EA1-4D8C-B8A9-AC0A3917AE29}" type="presParOf" srcId="{E8DD936F-DB8E-4A98-A40B-F4237FA5C225}" destId="{A38ABAC3-FF9F-4C20-8BA4-B16EC85F1767}" srcOrd="1" destOrd="0" presId="urn:microsoft.com/office/officeart/2005/8/layout/orgChart1"/>
    <dgm:cxn modelId="{99909437-1A3C-44AE-933E-6A914748ECCD}" type="presParOf" srcId="{E8DD936F-DB8E-4A98-A40B-F4237FA5C225}" destId="{9A16AB96-7DAD-4D49-85D7-E23F620B4ACB}" srcOrd="2" destOrd="0" presId="urn:microsoft.com/office/officeart/2005/8/layout/orgChart1"/>
    <dgm:cxn modelId="{B4CB7133-8C5E-40D3-9176-81BE32A149D1}" type="presParOf" srcId="{E1FB5015-7CD3-4F42-B0BC-54EF7332A6F9}" destId="{F4667448-F6BF-4EA0-B010-A5886FB1EFA4}" srcOrd="2" destOrd="0" presId="urn:microsoft.com/office/officeart/2005/8/layout/orgChart1"/>
    <dgm:cxn modelId="{5147E012-41EA-4FC0-A6C2-7508312DAE2D}" type="presParOf" srcId="{E1FB5015-7CD3-4F42-B0BC-54EF7332A6F9}" destId="{5D498253-11C2-4E48-ADAC-9AF6C61A7EB4}" srcOrd="3" destOrd="0" presId="urn:microsoft.com/office/officeart/2005/8/layout/orgChart1"/>
    <dgm:cxn modelId="{C93395C4-43CA-468B-99B2-258ECF9BD8AD}" type="presParOf" srcId="{5D498253-11C2-4E48-ADAC-9AF6C61A7EB4}" destId="{0EEC8574-F6E7-4ECD-A5DA-8D49CCA0967F}" srcOrd="0" destOrd="0" presId="urn:microsoft.com/office/officeart/2005/8/layout/orgChart1"/>
    <dgm:cxn modelId="{FC909EE1-2EC7-4EAC-9E0D-7A3C26F6C88B}" type="presParOf" srcId="{0EEC8574-F6E7-4ECD-A5DA-8D49CCA0967F}" destId="{74E2155F-38FD-4F75-9307-96EA62E7D286}" srcOrd="0" destOrd="0" presId="urn:microsoft.com/office/officeart/2005/8/layout/orgChart1"/>
    <dgm:cxn modelId="{8DA463F3-0062-473B-BA10-ABCB17B55644}" type="presParOf" srcId="{0EEC8574-F6E7-4ECD-A5DA-8D49CCA0967F}" destId="{C4B94868-722E-4474-B1EC-66659B6116FF}" srcOrd="1" destOrd="0" presId="urn:microsoft.com/office/officeart/2005/8/layout/orgChart1"/>
    <dgm:cxn modelId="{CDBB5120-D65A-4079-A95A-8CC6B1399963}" type="presParOf" srcId="{5D498253-11C2-4E48-ADAC-9AF6C61A7EB4}" destId="{CBB1F33F-B664-4139-B1BF-287CB5E015DE}" srcOrd="1" destOrd="0" presId="urn:microsoft.com/office/officeart/2005/8/layout/orgChart1"/>
    <dgm:cxn modelId="{32EAD922-B93D-4658-9D54-CE40E62A36B7}" type="presParOf" srcId="{5D498253-11C2-4E48-ADAC-9AF6C61A7EB4}" destId="{95DC67E9-83B7-4F66-9620-74DA93C6BE0B}" srcOrd="2" destOrd="0" presId="urn:microsoft.com/office/officeart/2005/8/layout/orgChart1"/>
    <dgm:cxn modelId="{7CC50FF2-7DB3-4760-9B2D-7AD68A6D56FA}" type="presParOf" srcId="{95DC67E9-83B7-4F66-9620-74DA93C6BE0B}" destId="{604D58BA-A535-431F-95B7-3133FF85A66B}" srcOrd="0" destOrd="0" presId="urn:microsoft.com/office/officeart/2005/8/layout/orgChart1"/>
    <dgm:cxn modelId="{F7AEB94B-85F3-4B73-944E-1C79A38AE5F8}" type="presParOf" srcId="{95DC67E9-83B7-4F66-9620-74DA93C6BE0B}" destId="{BD658D1B-20FF-43AB-B1FA-7C64827027A9}" srcOrd="1" destOrd="0" presId="urn:microsoft.com/office/officeart/2005/8/layout/orgChart1"/>
    <dgm:cxn modelId="{1F485836-5928-417B-A7F3-038397409F42}" type="presParOf" srcId="{BD658D1B-20FF-43AB-B1FA-7C64827027A9}" destId="{4057F6BC-776C-4DA2-8285-EF288930B8ED}" srcOrd="0" destOrd="0" presId="urn:microsoft.com/office/officeart/2005/8/layout/orgChart1"/>
    <dgm:cxn modelId="{F86315D1-305A-4056-ACED-B614C0540861}" type="presParOf" srcId="{4057F6BC-776C-4DA2-8285-EF288930B8ED}" destId="{17537264-44F8-45E8-82D1-B3BC338822DE}" srcOrd="0" destOrd="0" presId="urn:microsoft.com/office/officeart/2005/8/layout/orgChart1"/>
    <dgm:cxn modelId="{1B6D8DD0-3CFA-4B96-A59B-FC692C65F543}" type="presParOf" srcId="{4057F6BC-776C-4DA2-8285-EF288930B8ED}" destId="{398197CF-0440-4DBC-BB6B-EB0C3F192B77}" srcOrd="1" destOrd="0" presId="urn:microsoft.com/office/officeart/2005/8/layout/orgChart1"/>
    <dgm:cxn modelId="{A442D815-1C91-4B79-9914-D33EF7856DD8}" type="presParOf" srcId="{BD658D1B-20FF-43AB-B1FA-7C64827027A9}" destId="{4B11CB1F-A9AE-4C7B-B5AA-12177C352FFA}" srcOrd="1" destOrd="0" presId="urn:microsoft.com/office/officeart/2005/8/layout/orgChart1"/>
    <dgm:cxn modelId="{4B8D56A1-CF1E-4501-8AB2-F772EB86B49A}" type="presParOf" srcId="{BD658D1B-20FF-43AB-B1FA-7C64827027A9}" destId="{471B96DD-9F88-4FBF-AF73-12ED1B90F9C7}" srcOrd="2" destOrd="0" presId="urn:microsoft.com/office/officeart/2005/8/layout/orgChart1"/>
    <dgm:cxn modelId="{8B8B7464-B62B-4D18-BBFF-0428012AE01A}" type="presParOf" srcId="{471B96DD-9F88-4FBF-AF73-12ED1B90F9C7}" destId="{88635CE0-6328-4BC1-9B8C-D6EF9415E4A3}" srcOrd="0" destOrd="0" presId="urn:microsoft.com/office/officeart/2005/8/layout/orgChart1"/>
    <dgm:cxn modelId="{8B86F000-AFF5-4EE5-ADD9-2B01C322D704}" type="presParOf" srcId="{471B96DD-9F88-4FBF-AF73-12ED1B90F9C7}" destId="{236DE1D6-7450-44BD-8B68-94C7C8A701C7}" srcOrd="1" destOrd="0" presId="urn:microsoft.com/office/officeart/2005/8/layout/orgChart1"/>
    <dgm:cxn modelId="{7265E51E-7855-49C7-9245-0E9ECEFA8995}" type="presParOf" srcId="{236DE1D6-7450-44BD-8B68-94C7C8A701C7}" destId="{D1C06115-BF8B-4CD1-B8EA-F5AEFE04EC59}" srcOrd="0" destOrd="0" presId="urn:microsoft.com/office/officeart/2005/8/layout/orgChart1"/>
    <dgm:cxn modelId="{3C708A60-CAD2-4553-A1F4-355095168DBD}" type="presParOf" srcId="{D1C06115-BF8B-4CD1-B8EA-F5AEFE04EC59}" destId="{74DD44D6-8084-44E2-A534-589F1BFE3CED}" srcOrd="0" destOrd="0" presId="urn:microsoft.com/office/officeart/2005/8/layout/orgChart1"/>
    <dgm:cxn modelId="{931ADA8A-7840-464C-B754-06C1C4CA6530}" type="presParOf" srcId="{D1C06115-BF8B-4CD1-B8EA-F5AEFE04EC59}" destId="{96EAD675-BA41-4825-AD62-513900923651}" srcOrd="1" destOrd="0" presId="urn:microsoft.com/office/officeart/2005/8/layout/orgChart1"/>
    <dgm:cxn modelId="{3446F47A-CDB5-4D18-B3FF-AFD7D938C5C4}" type="presParOf" srcId="{236DE1D6-7450-44BD-8B68-94C7C8A701C7}" destId="{D050FCF9-AAC0-4413-A5B3-DB1890831B4B}" srcOrd="1" destOrd="0" presId="urn:microsoft.com/office/officeart/2005/8/layout/orgChart1"/>
    <dgm:cxn modelId="{922F4C92-BB7E-4C77-BF7B-B2CFCACE9638}" type="presParOf" srcId="{236DE1D6-7450-44BD-8B68-94C7C8A701C7}" destId="{C6257E1F-62C6-4CE7-8831-2585A4D796AA}" srcOrd="2" destOrd="0" presId="urn:microsoft.com/office/officeart/2005/8/layout/orgChart1"/>
    <dgm:cxn modelId="{90289381-DA08-4774-A95F-E5E9195A150D}" type="presParOf" srcId="{95DC67E9-83B7-4F66-9620-74DA93C6BE0B}" destId="{2C836028-BEA7-4BA3-AA92-66AC3DEBDD5E}" srcOrd="2" destOrd="0" presId="urn:microsoft.com/office/officeart/2005/8/layout/orgChart1"/>
    <dgm:cxn modelId="{3CBA313B-2F02-4345-9CC6-6E8B08368120}" type="presParOf" srcId="{95DC67E9-83B7-4F66-9620-74DA93C6BE0B}" destId="{59C6D1C4-AA16-48BE-99E9-0DF225BA60A3}" srcOrd="3" destOrd="0" presId="urn:microsoft.com/office/officeart/2005/8/layout/orgChart1"/>
    <dgm:cxn modelId="{E3EAAF95-A3BE-493B-A8F2-D316366A8BA6}" type="presParOf" srcId="{59C6D1C4-AA16-48BE-99E9-0DF225BA60A3}" destId="{EF9BC68E-2C63-428F-B742-597F7AD60EDD}" srcOrd="0" destOrd="0" presId="urn:microsoft.com/office/officeart/2005/8/layout/orgChart1"/>
    <dgm:cxn modelId="{832C4EEF-9956-4B4A-B2C8-2FD9B3CE62C2}" type="presParOf" srcId="{EF9BC68E-2C63-428F-B742-597F7AD60EDD}" destId="{6EA1A0B5-994E-4D5F-9F72-01143EA31F1F}" srcOrd="0" destOrd="0" presId="urn:microsoft.com/office/officeart/2005/8/layout/orgChart1"/>
    <dgm:cxn modelId="{5870FF6D-EC55-493C-BF11-D5BD8810DF0B}" type="presParOf" srcId="{EF9BC68E-2C63-428F-B742-597F7AD60EDD}" destId="{1CB88535-4F14-482F-AF3B-DF55B8113B6C}" srcOrd="1" destOrd="0" presId="urn:microsoft.com/office/officeart/2005/8/layout/orgChart1"/>
    <dgm:cxn modelId="{ED83111E-D530-4A2E-B511-D1B452FF29E3}" type="presParOf" srcId="{59C6D1C4-AA16-48BE-99E9-0DF225BA60A3}" destId="{B713B301-ABB4-409C-938B-588B69E593B3}" srcOrd="1" destOrd="0" presId="urn:microsoft.com/office/officeart/2005/8/layout/orgChart1"/>
    <dgm:cxn modelId="{834175FF-2931-422B-8324-39F9E5B0681C}" type="presParOf" srcId="{59C6D1C4-AA16-48BE-99E9-0DF225BA60A3}" destId="{A5351426-B32F-446A-8286-3E1BB473B563}" srcOrd="2" destOrd="0" presId="urn:microsoft.com/office/officeart/2005/8/layout/orgChart1"/>
    <dgm:cxn modelId="{9A1FB8F1-DE02-42AE-8E0E-79E8D50BA821}" type="presParOf" srcId="{A5351426-B32F-446A-8286-3E1BB473B563}" destId="{3A143E4B-998B-4425-B167-793E2CB231A2}" srcOrd="0" destOrd="0" presId="urn:microsoft.com/office/officeart/2005/8/layout/orgChart1"/>
    <dgm:cxn modelId="{D9286F28-B8FC-4D35-AC3B-B77173947EDB}" type="presParOf" srcId="{A5351426-B32F-446A-8286-3E1BB473B563}" destId="{ABD3C95F-1946-4114-A833-E66B9027F0E4}" srcOrd="1" destOrd="0" presId="urn:microsoft.com/office/officeart/2005/8/layout/orgChart1"/>
    <dgm:cxn modelId="{51E70446-B9B5-4305-94F1-C53906B0882C}" type="presParOf" srcId="{ABD3C95F-1946-4114-A833-E66B9027F0E4}" destId="{41FF81D7-1C9A-4845-8FF1-2B43065CD282}" srcOrd="0" destOrd="0" presId="urn:microsoft.com/office/officeart/2005/8/layout/orgChart1"/>
    <dgm:cxn modelId="{49B5F531-47E8-4A9C-8DFC-CF79A6229A11}" type="presParOf" srcId="{41FF81D7-1C9A-4845-8FF1-2B43065CD282}" destId="{74D21F63-9E74-4221-9A3C-E69F68C44B33}" srcOrd="0" destOrd="0" presId="urn:microsoft.com/office/officeart/2005/8/layout/orgChart1"/>
    <dgm:cxn modelId="{82838FD3-ABD5-4058-93AB-33E2A1EB43AF}" type="presParOf" srcId="{41FF81D7-1C9A-4845-8FF1-2B43065CD282}" destId="{EB43DEA1-F697-4B3F-9AF3-11EF0B911841}" srcOrd="1" destOrd="0" presId="urn:microsoft.com/office/officeart/2005/8/layout/orgChart1"/>
    <dgm:cxn modelId="{06CCA8FC-5161-4999-A1B0-27751D5B6783}" type="presParOf" srcId="{ABD3C95F-1946-4114-A833-E66B9027F0E4}" destId="{EFD69EF1-49C4-411F-A5BC-502C3F3356CE}" srcOrd="1" destOrd="0" presId="urn:microsoft.com/office/officeart/2005/8/layout/orgChart1"/>
    <dgm:cxn modelId="{22122E30-BC1F-4778-91CF-F38D2690C8BC}" type="presParOf" srcId="{ABD3C95F-1946-4114-A833-E66B9027F0E4}" destId="{768DC780-787C-438D-B6F6-1215963DFAC9}" srcOrd="2" destOrd="0" presId="urn:microsoft.com/office/officeart/2005/8/layout/orgChart1"/>
    <dgm:cxn modelId="{9B038E35-7848-4CD2-A360-7B4779A9EED0}" type="presParOf" srcId="{E1FB5015-7CD3-4F42-B0BC-54EF7332A6F9}" destId="{84693D41-66EA-4CCF-BF6D-8AB4906FD971}" srcOrd="4" destOrd="0" presId="urn:microsoft.com/office/officeart/2005/8/layout/orgChart1"/>
    <dgm:cxn modelId="{B6CA64B4-86A9-45A7-B973-BAE0B466C77E}" type="presParOf" srcId="{E1FB5015-7CD3-4F42-B0BC-54EF7332A6F9}" destId="{2291C466-073D-443A-86CD-32B8DBF55317}" srcOrd="5" destOrd="0" presId="urn:microsoft.com/office/officeart/2005/8/layout/orgChart1"/>
    <dgm:cxn modelId="{1381737E-4C7D-4116-8E71-A1727E2C7416}" type="presParOf" srcId="{2291C466-073D-443A-86CD-32B8DBF55317}" destId="{16B00491-15C6-4A55-8889-ABAA118F5563}" srcOrd="0" destOrd="0" presId="urn:microsoft.com/office/officeart/2005/8/layout/orgChart1"/>
    <dgm:cxn modelId="{74958769-5F71-4661-A083-8033E3696151}" type="presParOf" srcId="{16B00491-15C6-4A55-8889-ABAA118F5563}" destId="{32246FE0-5AC9-4056-AB05-9FDBA840CF94}" srcOrd="0" destOrd="0" presId="urn:microsoft.com/office/officeart/2005/8/layout/orgChart1"/>
    <dgm:cxn modelId="{2A2D835E-8643-4E59-95CD-39D5931EB079}" type="presParOf" srcId="{16B00491-15C6-4A55-8889-ABAA118F5563}" destId="{2B85B771-2FD8-4E62-A9AD-61B05191BE5E}" srcOrd="1" destOrd="0" presId="urn:microsoft.com/office/officeart/2005/8/layout/orgChart1"/>
    <dgm:cxn modelId="{1CAB34D2-1D27-4841-86BD-C4E4B40765F9}" type="presParOf" srcId="{2291C466-073D-443A-86CD-32B8DBF55317}" destId="{5CBC045C-9AF3-43F5-8B2B-FB1F682FC59B}" srcOrd="1" destOrd="0" presId="urn:microsoft.com/office/officeart/2005/8/layout/orgChart1"/>
    <dgm:cxn modelId="{F7DE26E8-66CB-4431-ABBB-7F735C0BCBA1}" type="presParOf" srcId="{2291C466-073D-443A-86CD-32B8DBF55317}" destId="{770AB8A4-631C-4CFC-AB16-10F300FA29FF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1E6109-5062-4440-8D3E-02F6BFFE088A}">
      <dsp:nvSpPr>
        <dsp:cNvPr id="0" name=""/>
        <dsp:cNvSpPr/>
      </dsp:nvSpPr>
      <dsp:spPr>
        <a:xfrm>
          <a:off x="3602888" y="3692510"/>
          <a:ext cx="1502148" cy="6780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78074"/>
              </a:lnTo>
              <a:lnTo>
                <a:pt x="1502148" y="678074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E50BF5D-1826-4980-90E0-7E6F08EF917D}">
      <dsp:nvSpPr>
        <dsp:cNvPr id="0" name=""/>
        <dsp:cNvSpPr/>
      </dsp:nvSpPr>
      <dsp:spPr>
        <a:xfrm>
          <a:off x="1950640" y="3692510"/>
          <a:ext cx="1652248" cy="678074"/>
        </a:xfrm>
        <a:custGeom>
          <a:avLst/>
          <a:gdLst/>
          <a:ahLst/>
          <a:cxnLst/>
          <a:rect l="0" t="0" r="0" b="0"/>
          <a:pathLst>
            <a:path>
              <a:moveTo>
                <a:pt x="1652248" y="0"/>
              </a:moveTo>
              <a:lnTo>
                <a:pt x="1652248" y="678074"/>
              </a:lnTo>
              <a:lnTo>
                <a:pt x="0" y="678074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194D96-D11C-4BF8-88B8-973CA7C3B5AD}">
      <dsp:nvSpPr>
        <dsp:cNvPr id="0" name=""/>
        <dsp:cNvSpPr/>
      </dsp:nvSpPr>
      <dsp:spPr>
        <a:xfrm>
          <a:off x="4161586" y="3024542"/>
          <a:ext cx="395312" cy="388619"/>
        </a:xfrm>
        <a:custGeom>
          <a:avLst/>
          <a:gdLst/>
          <a:ahLst/>
          <a:cxnLst/>
          <a:rect l="0" t="0" r="0" b="0"/>
          <a:pathLst>
            <a:path>
              <a:moveTo>
                <a:pt x="395312" y="0"/>
              </a:moveTo>
              <a:lnTo>
                <a:pt x="395312" y="388619"/>
              </a:lnTo>
              <a:lnTo>
                <a:pt x="0" y="388619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2123538-2654-4C40-B46C-C6BB058F1450}">
      <dsp:nvSpPr>
        <dsp:cNvPr id="0" name=""/>
        <dsp:cNvSpPr/>
      </dsp:nvSpPr>
      <dsp:spPr>
        <a:xfrm>
          <a:off x="5478459" y="2169847"/>
          <a:ext cx="311641" cy="509239"/>
        </a:xfrm>
        <a:custGeom>
          <a:avLst/>
          <a:gdLst/>
          <a:ahLst/>
          <a:cxnLst/>
          <a:rect l="0" t="0" r="0" b="0"/>
          <a:pathLst>
            <a:path>
              <a:moveTo>
                <a:pt x="311641" y="0"/>
              </a:moveTo>
              <a:lnTo>
                <a:pt x="311641" y="509239"/>
              </a:lnTo>
              <a:lnTo>
                <a:pt x="0" y="509239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5599FEA-E182-4E6C-9620-A780216E168A}">
      <dsp:nvSpPr>
        <dsp:cNvPr id="0" name=""/>
        <dsp:cNvSpPr/>
      </dsp:nvSpPr>
      <dsp:spPr>
        <a:xfrm>
          <a:off x="6348799" y="1332884"/>
          <a:ext cx="597024" cy="557613"/>
        </a:xfrm>
        <a:custGeom>
          <a:avLst/>
          <a:gdLst/>
          <a:ahLst/>
          <a:cxnLst/>
          <a:rect l="0" t="0" r="0" b="0"/>
          <a:pathLst>
            <a:path>
              <a:moveTo>
                <a:pt x="597024" y="0"/>
              </a:moveTo>
              <a:lnTo>
                <a:pt x="597024" y="557613"/>
              </a:lnTo>
              <a:lnTo>
                <a:pt x="0" y="557613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A85112-ED8F-4354-B61B-AA7227F45F5C}">
      <dsp:nvSpPr>
        <dsp:cNvPr id="0" name=""/>
        <dsp:cNvSpPr/>
      </dsp:nvSpPr>
      <dsp:spPr>
        <a:xfrm>
          <a:off x="3557120" y="561339"/>
          <a:ext cx="2830005" cy="4921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92196"/>
              </a:lnTo>
              <a:lnTo>
                <a:pt x="2830005" y="492196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CEA941-4537-4D3A-8A69-D1D4D85A280F}">
      <dsp:nvSpPr>
        <dsp:cNvPr id="0" name=""/>
        <dsp:cNvSpPr/>
      </dsp:nvSpPr>
      <dsp:spPr>
        <a:xfrm>
          <a:off x="1973368" y="561339"/>
          <a:ext cx="1583751" cy="492201"/>
        </a:xfrm>
        <a:custGeom>
          <a:avLst/>
          <a:gdLst/>
          <a:ahLst/>
          <a:cxnLst/>
          <a:rect l="0" t="0" r="0" b="0"/>
          <a:pathLst>
            <a:path>
              <a:moveTo>
                <a:pt x="1583751" y="0"/>
              </a:moveTo>
              <a:lnTo>
                <a:pt x="1583751" y="492201"/>
              </a:lnTo>
              <a:lnTo>
                <a:pt x="0" y="492201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F5B194-A4AA-461E-95A6-333F71BB5612}">
      <dsp:nvSpPr>
        <dsp:cNvPr id="0" name=""/>
        <dsp:cNvSpPr/>
      </dsp:nvSpPr>
      <dsp:spPr>
        <a:xfrm>
          <a:off x="2998422" y="2641"/>
          <a:ext cx="1117395" cy="55869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komt bij de post</a:t>
          </a:r>
        </a:p>
      </dsp:txBody>
      <dsp:txXfrm>
        <a:off x="2998422" y="2641"/>
        <a:ext cx="1117395" cy="558697"/>
      </dsp:txXfrm>
    </dsp:sp>
    <dsp:sp modelId="{B0F6C299-2A73-4A6E-B089-7D5CC38E90EE}">
      <dsp:nvSpPr>
        <dsp:cNvPr id="0" name=""/>
        <dsp:cNvSpPr/>
      </dsp:nvSpPr>
      <dsp:spPr>
        <a:xfrm>
          <a:off x="855972" y="774191"/>
          <a:ext cx="1117395" cy="55869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Stuur het groepje weg</a:t>
          </a:r>
        </a:p>
      </dsp:txBody>
      <dsp:txXfrm>
        <a:off x="855972" y="774191"/>
        <a:ext cx="1117395" cy="558697"/>
      </dsp:txXfrm>
    </dsp:sp>
    <dsp:sp modelId="{7AF4F7C4-393F-4ADF-9E45-AED02A3ABAA6}">
      <dsp:nvSpPr>
        <dsp:cNvPr id="0" name=""/>
        <dsp:cNvSpPr/>
      </dsp:nvSpPr>
      <dsp:spPr>
        <a:xfrm>
          <a:off x="6387125" y="774186"/>
          <a:ext cx="1117395" cy="55869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Neem de </a:t>
          </a:r>
          <a:r>
            <a:rPr lang="nl-NL" sz="1100" kern="1200" dirty="0" err="1"/>
            <a:t>tetromino</a:t>
          </a:r>
          <a:r>
            <a:rPr lang="nl-NL" sz="1100" kern="1200" dirty="0"/>
            <a:t> in</a:t>
          </a:r>
        </a:p>
      </dsp:txBody>
      <dsp:txXfrm>
        <a:off x="6387125" y="774186"/>
        <a:ext cx="1117395" cy="558697"/>
      </dsp:txXfrm>
    </dsp:sp>
    <dsp:sp modelId="{BE1C2B74-1566-4AF8-A4BD-E64DC92155B4}">
      <dsp:nvSpPr>
        <dsp:cNvPr id="0" name=""/>
        <dsp:cNvSpPr/>
      </dsp:nvSpPr>
      <dsp:spPr>
        <a:xfrm>
          <a:off x="5231403" y="1611149"/>
          <a:ext cx="1117395" cy="55869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Leg de </a:t>
          </a:r>
          <a:r>
            <a:rPr lang="nl-NL" sz="1100" kern="1200" dirty="0" err="1"/>
            <a:t>tetromino</a:t>
          </a:r>
          <a:r>
            <a:rPr lang="nl-NL" sz="1100" kern="1200" dirty="0"/>
            <a:t> op het bord</a:t>
          </a:r>
        </a:p>
      </dsp:txBody>
      <dsp:txXfrm>
        <a:off x="5231403" y="1611149"/>
        <a:ext cx="1117395" cy="558697"/>
      </dsp:txXfrm>
    </dsp:sp>
    <dsp:sp modelId="{FA3D4A8C-61C8-4DEB-87E8-1EF28749AFF2}">
      <dsp:nvSpPr>
        <dsp:cNvPr id="0" name=""/>
        <dsp:cNvSpPr/>
      </dsp:nvSpPr>
      <dsp:spPr>
        <a:xfrm>
          <a:off x="3635337" y="2333629"/>
          <a:ext cx="1843121" cy="69091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Schuif elke seconde de </a:t>
          </a:r>
          <a:r>
            <a:rPr lang="nl-NL" sz="1100" kern="1200" dirty="0" err="1"/>
            <a:t>tetromino</a:t>
          </a:r>
          <a:r>
            <a:rPr lang="nl-NL" sz="1100" kern="1200" dirty="0"/>
            <a:t> een rij naar beneden en voer de commando’s van het team uit</a:t>
          </a:r>
        </a:p>
      </dsp:txBody>
      <dsp:txXfrm>
        <a:off x="3635337" y="2333629"/>
        <a:ext cx="1843121" cy="690913"/>
      </dsp:txXfrm>
    </dsp:sp>
    <dsp:sp modelId="{F54D0FE0-07DD-4DCD-800B-6D6D880DC246}">
      <dsp:nvSpPr>
        <dsp:cNvPr id="0" name=""/>
        <dsp:cNvSpPr/>
      </dsp:nvSpPr>
      <dsp:spPr>
        <a:xfrm>
          <a:off x="3044190" y="3133813"/>
          <a:ext cx="1117395" cy="55869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De </a:t>
          </a:r>
          <a:r>
            <a:rPr lang="nl-NL" sz="1100" kern="1200" dirty="0" err="1"/>
            <a:t>tetromino</a:t>
          </a:r>
          <a:r>
            <a:rPr lang="nl-NL" sz="1100" kern="1200" dirty="0"/>
            <a:t> ligt en tel de score en </a:t>
          </a:r>
          <a:r>
            <a:rPr lang="nl-NL" sz="1100" kern="1200" dirty="0" err="1"/>
            <a:t>registeer</a:t>
          </a:r>
          <a:endParaRPr lang="nl-NL" sz="1100" kern="1200" dirty="0"/>
        </a:p>
      </dsp:txBody>
      <dsp:txXfrm>
        <a:off x="3044190" y="3133813"/>
        <a:ext cx="1117395" cy="558697"/>
      </dsp:txXfrm>
    </dsp:sp>
    <dsp:sp modelId="{29F3E3B9-2B01-4947-9CFD-7B6CDF555570}">
      <dsp:nvSpPr>
        <dsp:cNvPr id="0" name=""/>
        <dsp:cNvSpPr/>
      </dsp:nvSpPr>
      <dsp:spPr>
        <a:xfrm>
          <a:off x="711247" y="4091236"/>
          <a:ext cx="1239392" cy="55869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Snij de rij weg en tel de bonuspunten op</a:t>
          </a:r>
        </a:p>
      </dsp:txBody>
      <dsp:txXfrm>
        <a:off x="711247" y="4091236"/>
        <a:ext cx="1239392" cy="558697"/>
      </dsp:txXfrm>
    </dsp:sp>
    <dsp:sp modelId="{47798D0A-4E71-4088-B097-74BC1E5C701F}">
      <dsp:nvSpPr>
        <dsp:cNvPr id="0" name=""/>
        <dsp:cNvSpPr/>
      </dsp:nvSpPr>
      <dsp:spPr>
        <a:xfrm>
          <a:off x="5105037" y="4091236"/>
          <a:ext cx="1335366" cy="55869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Het groepje krijgt een </a:t>
          </a:r>
          <a:r>
            <a:rPr lang="nl-NL" sz="1100" kern="1200" dirty="0" err="1"/>
            <a:t>fische</a:t>
          </a:r>
          <a:endParaRPr lang="nl-NL" sz="1100" kern="1200" dirty="0"/>
        </a:p>
      </dsp:txBody>
      <dsp:txXfrm>
        <a:off x="5105037" y="4091236"/>
        <a:ext cx="1335366" cy="558697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1E6109-5062-4440-8D3E-02F6BFFE088A}">
      <dsp:nvSpPr>
        <dsp:cNvPr id="0" name=""/>
        <dsp:cNvSpPr/>
      </dsp:nvSpPr>
      <dsp:spPr>
        <a:xfrm>
          <a:off x="3618698" y="3668584"/>
          <a:ext cx="1535440" cy="6957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95700"/>
              </a:lnTo>
              <a:lnTo>
                <a:pt x="1535440" y="69570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E50BF5D-1826-4980-90E0-7E6F08EF917D}">
      <dsp:nvSpPr>
        <dsp:cNvPr id="0" name=""/>
        <dsp:cNvSpPr/>
      </dsp:nvSpPr>
      <dsp:spPr>
        <a:xfrm>
          <a:off x="2631383" y="3668584"/>
          <a:ext cx="987315" cy="695700"/>
        </a:xfrm>
        <a:custGeom>
          <a:avLst/>
          <a:gdLst/>
          <a:ahLst/>
          <a:cxnLst/>
          <a:rect l="0" t="0" r="0" b="0"/>
          <a:pathLst>
            <a:path>
              <a:moveTo>
                <a:pt x="987315" y="0"/>
              </a:moveTo>
              <a:lnTo>
                <a:pt x="987315" y="695700"/>
              </a:lnTo>
              <a:lnTo>
                <a:pt x="0" y="69570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194D96-D11C-4BF8-88B8-973CA7C3B5AD}">
      <dsp:nvSpPr>
        <dsp:cNvPr id="0" name=""/>
        <dsp:cNvSpPr/>
      </dsp:nvSpPr>
      <dsp:spPr>
        <a:xfrm>
          <a:off x="4191918" y="2983253"/>
          <a:ext cx="405587" cy="398720"/>
        </a:xfrm>
        <a:custGeom>
          <a:avLst/>
          <a:gdLst/>
          <a:ahLst/>
          <a:cxnLst/>
          <a:rect l="0" t="0" r="0" b="0"/>
          <a:pathLst>
            <a:path>
              <a:moveTo>
                <a:pt x="405587" y="0"/>
              </a:moveTo>
              <a:lnTo>
                <a:pt x="405587" y="398720"/>
              </a:lnTo>
              <a:lnTo>
                <a:pt x="0" y="39872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2123538-2654-4C40-B46C-C6BB058F1450}">
      <dsp:nvSpPr>
        <dsp:cNvPr id="0" name=""/>
        <dsp:cNvSpPr/>
      </dsp:nvSpPr>
      <dsp:spPr>
        <a:xfrm>
          <a:off x="5407650" y="2224951"/>
          <a:ext cx="319742" cy="463170"/>
        </a:xfrm>
        <a:custGeom>
          <a:avLst/>
          <a:gdLst/>
          <a:ahLst/>
          <a:cxnLst/>
          <a:rect l="0" t="0" r="0" b="0"/>
          <a:pathLst>
            <a:path>
              <a:moveTo>
                <a:pt x="319742" y="0"/>
              </a:moveTo>
              <a:lnTo>
                <a:pt x="319742" y="463170"/>
              </a:lnTo>
              <a:lnTo>
                <a:pt x="0" y="46317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5599FEA-E182-4E6C-9620-A780216E168A}">
      <dsp:nvSpPr>
        <dsp:cNvPr id="0" name=""/>
        <dsp:cNvSpPr/>
      </dsp:nvSpPr>
      <dsp:spPr>
        <a:xfrm>
          <a:off x="6300613" y="1366232"/>
          <a:ext cx="612543" cy="572108"/>
        </a:xfrm>
        <a:custGeom>
          <a:avLst/>
          <a:gdLst/>
          <a:ahLst/>
          <a:cxnLst/>
          <a:rect l="0" t="0" r="0" b="0"/>
          <a:pathLst>
            <a:path>
              <a:moveTo>
                <a:pt x="612543" y="0"/>
              </a:moveTo>
              <a:lnTo>
                <a:pt x="612543" y="572108"/>
              </a:lnTo>
              <a:lnTo>
                <a:pt x="0" y="572108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A85112-ED8F-4354-B61B-AA7227F45F5C}">
      <dsp:nvSpPr>
        <dsp:cNvPr id="0" name=""/>
        <dsp:cNvSpPr/>
      </dsp:nvSpPr>
      <dsp:spPr>
        <a:xfrm>
          <a:off x="3571740" y="574631"/>
          <a:ext cx="2768196" cy="5049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4990"/>
              </a:lnTo>
              <a:lnTo>
                <a:pt x="2768196" y="504990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CEA941-4537-4D3A-8A69-D1D4D85A280F}">
      <dsp:nvSpPr>
        <dsp:cNvPr id="0" name=""/>
        <dsp:cNvSpPr/>
      </dsp:nvSpPr>
      <dsp:spPr>
        <a:xfrm>
          <a:off x="1946820" y="574631"/>
          <a:ext cx="1624919" cy="504995"/>
        </a:xfrm>
        <a:custGeom>
          <a:avLst/>
          <a:gdLst/>
          <a:ahLst/>
          <a:cxnLst/>
          <a:rect l="0" t="0" r="0" b="0"/>
          <a:pathLst>
            <a:path>
              <a:moveTo>
                <a:pt x="1624919" y="0"/>
              </a:moveTo>
              <a:lnTo>
                <a:pt x="1624919" y="504995"/>
              </a:lnTo>
              <a:lnTo>
                <a:pt x="0" y="504995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F5B194-A4AA-461E-95A6-333F71BB5612}">
      <dsp:nvSpPr>
        <dsp:cNvPr id="0" name=""/>
        <dsp:cNvSpPr/>
      </dsp:nvSpPr>
      <dsp:spPr>
        <a:xfrm>
          <a:off x="2998519" y="1411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komt bij de post</a:t>
          </a:r>
        </a:p>
      </dsp:txBody>
      <dsp:txXfrm>
        <a:off x="2998519" y="1411"/>
        <a:ext cx="1146441" cy="573220"/>
      </dsp:txXfrm>
    </dsp:sp>
    <dsp:sp modelId="{B0F6C299-2A73-4A6E-B089-7D5CC38E90EE}">
      <dsp:nvSpPr>
        <dsp:cNvPr id="0" name=""/>
        <dsp:cNvSpPr/>
      </dsp:nvSpPr>
      <dsp:spPr>
        <a:xfrm>
          <a:off x="800379" y="793017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Stuur het groepje weg</a:t>
          </a:r>
        </a:p>
      </dsp:txBody>
      <dsp:txXfrm>
        <a:off x="800379" y="793017"/>
        <a:ext cx="1146441" cy="573220"/>
      </dsp:txXfrm>
    </dsp:sp>
    <dsp:sp modelId="{7AF4F7C4-393F-4ADF-9E45-AED02A3ABAA6}">
      <dsp:nvSpPr>
        <dsp:cNvPr id="0" name=""/>
        <dsp:cNvSpPr/>
      </dsp:nvSpPr>
      <dsp:spPr>
        <a:xfrm>
          <a:off x="6339936" y="793011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Neem het fiche in</a:t>
          </a:r>
        </a:p>
      </dsp:txBody>
      <dsp:txXfrm>
        <a:off x="6339936" y="793011"/>
        <a:ext cx="1146441" cy="573220"/>
      </dsp:txXfrm>
    </dsp:sp>
    <dsp:sp modelId="{BE1C2B74-1566-4AF8-A4BD-E64DC92155B4}">
      <dsp:nvSpPr>
        <dsp:cNvPr id="0" name=""/>
        <dsp:cNvSpPr/>
      </dsp:nvSpPr>
      <dsp:spPr>
        <a:xfrm>
          <a:off x="5154172" y="1651730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uitleg aan het groepje over Super Mario</a:t>
          </a:r>
        </a:p>
      </dsp:txBody>
      <dsp:txXfrm>
        <a:off x="5154172" y="1651730"/>
        <a:ext cx="1146441" cy="573220"/>
      </dsp:txXfrm>
    </dsp:sp>
    <dsp:sp modelId="{FA3D4A8C-61C8-4DEB-87E8-1EF28749AFF2}">
      <dsp:nvSpPr>
        <dsp:cNvPr id="0" name=""/>
        <dsp:cNvSpPr/>
      </dsp:nvSpPr>
      <dsp:spPr>
        <a:xfrm>
          <a:off x="3787362" y="2392990"/>
          <a:ext cx="1620288" cy="59026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Reken de tijd uit, die het groepje heeft (30 seconden maal aantal leden groepje)</a:t>
          </a:r>
        </a:p>
      </dsp:txBody>
      <dsp:txXfrm>
        <a:off x="3787362" y="2392990"/>
        <a:ext cx="1620288" cy="590262"/>
      </dsp:txXfrm>
    </dsp:sp>
    <dsp:sp modelId="{F54D0FE0-07DD-4DCD-800B-6D6D880DC246}">
      <dsp:nvSpPr>
        <dsp:cNvPr id="0" name=""/>
        <dsp:cNvSpPr/>
      </dsp:nvSpPr>
      <dsp:spPr>
        <a:xfrm>
          <a:off x="3045477" y="3095363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legt parcours af</a:t>
          </a:r>
        </a:p>
      </dsp:txBody>
      <dsp:txXfrm>
        <a:off x="3045477" y="3095363"/>
        <a:ext cx="1146441" cy="573220"/>
      </dsp:txXfrm>
    </dsp:sp>
    <dsp:sp modelId="{29F3E3B9-2B01-4947-9CFD-7B6CDF555570}">
      <dsp:nvSpPr>
        <dsp:cNvPr id="0" name=""/>
        <dsp:cNvSpPr/>
      </dsp:nvSpPr>
      <dsp:spPr>
        <a:xfrm>
          <a:off x="1359773" y="4077674"/>
          <a:ext cx="1271609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geen </a:t>
          </a:r>
          <a:r>
            <a:rPr lang="nl-NL" sz="1100" kern="1200" dirty="0" err="1"/>
            <a:t>tetromino</a:t>
          </a:r>
          <a:r>
            <a:rPr lang="nl-NL" sz="1100" kern="1200" dirty="0"/>
            <a:t>; ze krijgen hun fiche terug</a:t>
          </a:r>
        </a:p>
      </dsp:txBody>
      <dsp:txXfrm>
        <a:off x="1359773" y="4077674"/>
        <a:ext cx="1271609" cy="573220"/>
      </dsp:txXfrm>
    </dsp:sp>
    <dsp:sp modelId="{47798D0A-4E71-4088-B097-74BC1E5C701F}">
      <dsp:nvSpPr>
        <dsp:cNvPr id="0" name=""/>
        <dsp:cNvSpPr/>
      </dsp:nvSpPr>
      <dsp:spPr>
        <a:xfrm>
          <a:off x="5154138" y="4077674"/>
          <a:ext cx="1370077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een </a:t>
          </a:r>
          <a:r>
            <a:rPr lang="nl-NL" sz="1100" kern="1200" dirty="0" err="1"/>
            <a:t>tetromino</a:t>
          </a:r>
          <a:r>
            <a:rPr lang="nl-NL" sz="1100" kern="1200" dirty="0"/>
            <a:t>; hun fiche blijft bij de post</a:t>
          </a:r>
        </a:p>
      </dsp:txBody>
      <dsp:txXfrm>
        <a:off x="5154138" y="4077674"/>
        <a:ext cx="1370077" cy="57322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1E6109-5062-4440-8D3E-02F6BFFE088A}">
      <dsp:nvSpPr>
        <dsp:cNvPr id="0" name=""/>
        <dsp:cNvSpPr/>
      </dsp:nvSpPr>
      <dsp:spPr>
        <a:xfrm>
          <a:off x="3618698" y="3668584"/>
          <a:ext cx="1535440" cy="6957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95700"/>
              </a:lnTo>
              <a:lnTo>
                <a:pt x="1535440" y="69570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E50BF5D-1826-4980-90E0-7E6F08EF917D}">
      <dsp:nvSpPr>
        <dsp:cNvPr id="0" name=""/>
        <dsp:cNvSpPr/>
      </dsp:nvSpPr>
      <dsp:spPr>
        <a:xfrm>
          <a:off x="2631383" y="3668584"/>
          <a:ext cx="987315" cy="695700"/>
        </a:xfrm>
        <a:custGeom>
          <a:avLst/>
          <a:gdLst/>
          <a:ahLst/>
          <a:cxnLst/>
          <a:rect l="0" t="0" r="0" b="0"/>
          <a:pathLst>
            <a:path>
              <a:moveTo>
                <a:pt x="987315" y="0"/>
              </a:moveTo>
              <a:lnTo>
                <a:pt x="987315" y="695700"/>
              </a:lnTo>
              <a:lnTo>
                <a:pt x="0" y="69570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194D96-D11C-4BF8-88B8-973CA7C3B5AD}">
      <dsp:nvSpPr>
        <dsp:cNvPr id="0" name=""/>
        <dsp:cNvSpPr/>
      </dsp:nvSpPr>
      <dsp:spPr>
        <a:xfrm>
          <a:off x="4191918" y="2983253"/>
          <a:ext cx="405587" cy="398720"/>
        </a:xfrm>
        <a:custGeom>
          <a:avLst/>
          <a:gdLst/>
          <a:ahLst/>
          <a:cxnLst/>
          <a:rect l="0" t="0" r="0" b="0"/>
          <a:pathLst>
            <a:path>
              <a:moveTo>
                <a:pt x="405587" y="0"/>
              </a:moveTo>
              <a:lnTo>
                <a:pt x="405587" y="398720"/>
              </a:lnTo>
              <a:lnTo>
                <a:pt x="0" y="39872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2123538-2654-4C40-B46C-C6BB058F1450}">
      <dsp:nvSpPr>
        <dsp:cNvPr id="0" name=""/>
        <dsp:cNvSpPr/>
      </dsp:nvSpPr>
      <dsp:spPr>
        <a:xfrm>
          <a:off x="5407650" y="2224951"/>
          <a:ext cx="319742" cy="463170"/>
        </a:xfrm>
        <a:custGeom>
          <a:avLst/>
          <a:gdLst/>
          <a:ahLst/>
          <a:cxnLst/>
          <a:rect l="0" t="0" r="0" b="0"/>
          <a:pathLst>
            <a:path>
              <a:moveTo>
                <a:pt x="319742" y="0"/>
              </a:moveTo>
              <a:lnTo>
                <a:pt x="319742" y="463170"/>
              </a:lnTo>
              <a:lnTo>
                <a:pt x="0" y="46317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5599FEA-E182-4E6C-9620-A780216E168A}">
      <dsp:nvSpPr>
        <dsp:cNvPr id="0" name=""/>
        <dsp:cNvSpPr/>
      </dsp:nvSpPr>
      <dsp:spPr>
        <a:xfrm>
          <a:off x="6300613" y="1366232"/>
          <a:ext cx="612543" cy="572108"/>
        </a:xfrm>
        <a:custGeom>
          <a:avLst/>
          <a:gdLst/>
          <a:ahLst/>
          <a:cxnLst/>
          <a:rect l="0" t="0" r="0" b="0"/>
          <a:pathLst>
            <a:path>
              <a:moveTo>
                <a:pt x="612543" y="0"/>
              </a:moveTo>
              <a:lnTo>
                <a:pt x="612543" y="572108"/>
              </a:lnTo>
              <a:lnTo>
                <a:pt x="0" y="572108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A85112-ED8F-4354-B61B-AA7227F45F5C}">
      <dsp:nvSpPr>
        <dsp:cNvPr id="0" name=""/>
        <dsp:cNvSpPr/>
      </dsp:nvSpPr>
      <dsp:spPr>
        <a:xfrm>
          <a:off x="3571740" y="574631"/>
          <a:ext cx="2768196" cy="5049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4990"/>
              </a:lnTo>
              <a:lnTo>
                <a:pt x="2768196" y="504990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CEA941-4537-4D3A-8A69-D1D4D85A280F}">
      <dsp:nvSpPr>
        <dsp:cNvPr id="0" name=""/>
        <dsp:cNvSpPr/>
      </dsp:nvSpPr>
      <dsp:spPr>
        <a:xfrm>
          <a:off x="1946820" y="574631"/>
          <a:ext cx="1624919" cy="504995"/>
        </a:xfrm>
        <a:custGeom>
          <a:avLst/>
          <a:gdLst/>
          <a:ahLst/>
          <a:cxnLst/>
          <a:rect l="0" t="0" r="0" b="0"/>
          <a:pathLst>
            <a:path>
              <a:moveTo>
                <a:pt x="1624919" y="0"/>
              </a:moveTo>
              <a:lnTo>
                <a:pt x="1624919" y="504995"/>
              </a:lnTo>
              <a:lnTo>
                <a:pt x="0" y="504995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F5B194-A4AA-461E-95A6-333F71BB5612}">
      <dsp:nvSpPr>
        <dsp:cNvPr id="0" name=""/>
        <dsp:cNvSpPr/>
      </dsp:nvSpPr>
      <dsp:spPr>
        <a:xfrm>
          <a:off x="2998519" y="1411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komt bij de post</a:t>
          </a:r>
        </a:p>
      </dsp:txBody>
      <dsp:txXfrm>
        <a:off x="2998519" y="1411"/>
        <a:ext cx="1146441" cy="573220"/>
      </dsp:txXfrm>
    </dsp:sp>
    <dsp:sp modelId="{B0F6C299-2A73-4A6E-B089-7D5CC38E90EE}">
      <dsp:nvSpPr>
        <dsp:cNvPr id="0" name=""/>
        <dsp:cNvSpPr/>
      </dsp:nvSpPr>
      <dsp:spPr>
        <a:xfrm>
          <a:off x="800379" y="793017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Stuur het groepje weg</a:t>
          </a:r>
        </a:p>
      </dsp:txBody>
      <dsp:txXfrm>
        <a:off x="800379" y="793017"/>
        <a:ext cx="1146441" cy="573220"/>
      </dsp:txXfrm>
    </dsp:sp>
    <dsp:sp modelId="{7AF4F7C4-393F-4ADF-9E45-AED02A3ABAA6}">
      <dsp:nvSpPr>
        <dsp:cNvPr id="0" name=""/>
        <dsp:cNvSpPr/>
      </dsp:nvSpPr>
      <dsp:spPr>
        <a:xfrm>
          <a:off x="6339936" y="793011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Neem het fiche in</a:t>
          </a:r>
        </a:p>
      </dsp:txBody>
      <dsp:txXfrm>
        <a:off x="6339936" y="793011"/>
        <a:ext cx="1146441" cy="573220"/>
      </dsp:txXfrm>
    </dsp:sp>
    <dsp:sp modelId="{BE1C2B74-1566-4AF8-A4BD-E64DC92155B4}">
      <dsp:nvSpPr>
        <dsp:cNvPr id="0" name=""/>
        <dsp:cNvSpPr/>
      </dsp:nvSpPr>
      <dsp:spPr>
        <a:xfrm>
          <a:off x="5154172" y="1651730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uitleg aan het groepje over </a:t>
          </a:r>
          <a:r>
            <a:rPr lang="nl-NL" sz="1100" kern="1200" dirty="0" err="1"/>
            <a:t>Tower</a:t>
          </a:r>
          <a:r>
            <a:rPr lang="nl-NL" sz="1100" kern="1200" dirty="0"/>
            <a:t> of Babel</a:t>
          </a:r>
        </a:p>
      </dsp:txBody>
      <dsp:txXfrm>
        <a:off x="5154172" y="1651730"/>
        <a:ext cx="1146441" cy="573220"/>
      </dsp:txXfrm>
    </dsp:sp>
    <dsp:sp modelId="{FA3D4A8C-61C8-4DEB-87E8-1EF28749AFF2}">
      <dsp:nvSpPr>
        <dsp:cNvPr id="0" name=""/>
        <dsp:cNvSpPr/>
      </dsp:nvSpPr>
      <dsp:spPr>
        <a:xfrm>
          <a:off x="3787362" y="2392990"/>
          <a:ext cx="1620288" cy="59026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de materialen</a:t>
          </a:r>
        </a:p>
      </dsp:txBody>
      <dsp:txXfrm>
        <a:off x="3787362" y="2392990"/>
        <a:ext cx="1620288" cy="590262"/>
      </dsp:txXfrm>
    </dsp:sp>
    <dsp:sp modelId="{F54D0FE0-07DD-4DCD-800B-6D6D880DC246}">
      <dsp:nvSpPr>
        <dsp:cNvPr id="0" name=""/>
        <dsp:cNvSpPr/>
      </dsp:nvSpPr>
      <dsp:spPr>
        <a:xfrm>
          <a:off x="3045477" y="3095363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probeert 3 bekers op te stapelen</a:t>
          </a:r>
        </a:p>
      </dsp:txBody>
      <dsp:txXfrm>
        <a:off x="3045477" y="3095363"/>
        <a:ext cx="1146441" cy="573220"/>
      </dsp:txXfrm>
    </dsp:sp>
    <dsp:sp modelId="{29F3E3B9-2B01-4947-9CFD-7B6CDF555570}">
      <dsp:nvSpPr>
        <dsp:cNvPr id="0" name=""/>
        <dsp:cNvSpPr/>
      </dsp:nvSpPr>
      <dsp:spPr>
        <a:xfrm>
          <a:off x="1359773" y="4077674"/>
          <a:ext cx="1271609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geen </a:t>
          </a:r>
          <a:r>
            <a:rPr lang="nl-NL" sz="1100" kern="1200" dirty="0" err="1"/>
            <a:t>tetromino</a:t>
          </a:r>
          <a:r>
            <a:rPr lang="nl-NL" sz="1100" kern="1200" dirty="0"/>
            <a:t>; ze krijgen hun fiche terug</a:t>
          </a:r>
        </a:p>
      </dsp:txBody>
      <dsp:txXfrm>
        <a:off x="1359773" y="4077674"/>
        <a:ext cx="1271609" cy="573220"/>
      </dsp:txXfrm>
    </dsp:sp>
    <dsp:sp modelId="{47798D0A-4E71-4088-B097-74BC1E5C701F}">
      <dsp:nvSpPr>
        <dsp:cNvPr id="0" name=""/>
        <dsp:cNvSpPr/>
      </dsp:nvSpPr>
      <dsp:spPr>
        <a:xfrm>
          <a:off x="5154138" y="4077674"/>
          <a:ext cx="1370077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een </a:t>
          </a:r>
          <a:r>
            <a:rPr lang="nl-NL" sz="1100" kern="1200" dirty="0" err="1"/>
            <a:t>tetromino</a:t>
          </a:r>
          <a:r>
            <a:rPr lang="nl-NL" sz="1100" kern="1200" dirty="0"/>
            <a:t>; hun fiche blijft bij de post</a:t>
          </a:r>
        </a:p>
      </dsp:txBody>
      <dsp:txXfrm>
        <a:off x="5154138" y="4077674"/>
        <a:ext cx="1370077" cy="573220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1E6109-5062-4440-8D3E-02F6BFFE088A}">
      <dsp:nvSpPr>
        <dsp:cNvPr id="0" name=""/>
        <dsp:cNvSpPr/>
      </dsp:nvSpPr>
      <dsp:spPr>
        <a:xfrm>
          <a:off x="3618698" y="3668584"/>
          <a:ext cx="1535440" cy="6957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95700"/>
              </a:lnTo>
              <a:lnTo>
                <a:pt x="1535440" y="69570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E50BF5D-1826-4980-90E0-7E6F08EF917D}">
      <dsp:nvSpPr>
        <dsp:cNvPr id="0" name=""/>
        <dsp:cNvSpPr/>
      </dsp:nvSpPr>
      <dsp:spPr>
        <a:xfrm>
          <a:off x="2631383" y="3668584"/>
          <a:ext cx="987315" cy="695700"/>
        </a:xfrm>
        <a:custGeom>
          <a:avLst/>
          <a:gdLst/>
          <a:ahLst/>
          <a:cxnLst/>
          <a:rect l="0" t="0" r="0" b="0"/>
          <a:pathLst>
            <a:path>
              <a:moveTo>
                <a:pt x="987315" y="0"/>
              </a:moveTo>
              <a:lnTo>
                <a:pt x="987315" y="695700"/>
              </a:lnTo>
              <a:lnTo>
                <a:pt x="0" y="69570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194D96-D11C-4BF8-88B8-973CA7C3B5AD}">
      <dsp:nvSpPr>
        <dsp:cNvPr id="0" name=""/>
        <dsp:cNvSpPr/>
      </dsp:nvSpPr>
      <dsp:spPr>
        <a:xfrm>
          <a:off x="4191918" y="2983253"/>
          <a:ext cx="405587" cy="398720"/>
        </a:xfrm>
        <a:custGeom>
          <a:avLst/>
          <a:gdLst/>
          <a:ahLst/>
          <a:cxnLst/>
          <a:rect l="0" t="0" r="0" b="0"/>
          <a:pathLst>
            <a:path>
              <a:moveTo>
                <a:pt x="405587" y="0"/>
              </a:moveTo>
              <a:lnTo>
                <a:pt x="405587" y="398720"/>
              </a:lnTo>
              <a:lnTo>
                <a:pt x="0" y="39872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2123538-2654-4C40-B46C-C6BB058F1450}">
      <dsp:nvSpPr>
        <dsp:cNvPr id="0" name=""/>
        <dsp:cNvSpPr/>
      </dsp:nvSpPr>
      <dsp:spPr>
        <a:xfrm>
          <a:off x="5407650" y="2224951"/>
          <a:ext cx="319742" cy="463170"/>
        </a:xfrm>
        <a:custGeom>
          <a:avLst/>
          <a:gdLst/>
          <a:ahLst/>
          <a:cxnLst/>
          <a:rect l="0" t="0" r="0" b="0"/>
          <a:pathLst>
            <a:path>
              <a:moveTo>
                <a:pt x="319742" y="0"/>
              </a:moveTo>
              <a:lnTo>
                <a:pt x="319742" y="463170"/>
              </a:lnTo>
              <a:lnTo>
                <a:pt x="0" y="46317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5599FEA-E182-4E6C-9620-A780216E168A}">
      <dsp:nvSpPr>
        <dsp:cNvPr id="0" name=""/>
        <dsp:cNvSpPr/>
      </dsp:nvSpPr>
      <dsp:spPr>
        <a:xfrm>
          <a:off x="6300613" y="1366232"/>
          <a:ext cx="612543" cy="572108"/>
        </a:xfrm>
        <a:custGeom>
          <a:avLst/>
          <a:gdLst/>
          <a:ahLst/>
          <a:cxnLst/>
          <a:rect l="0" t="0" r="0" b="0"/>
          <a:pathLst>
            <a:path>
              <a:moveTo>
                <a:pt x="612543" y="0"/>
              </a:moveTo>
              <a:lnTo>
                <a:pt x="612543" y="572108"/>
              </a:lnTo>
              <a:lnTo>
                <a:pt x="0" y="572108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A85112-ED8F-4354-B61B-AA7227F45F5C}">
      <dsp:nvSpPr>
        <dsp:cNvPr id="0" name=""/>
        <dsp:cNvSpPr/>
      </dsp:nvSpPr>
      <dsp:spPr>
        <a:xfrm>
          <a:off x="3571740" y="574631"/>
          <a:ext cx="2768196" cy="5049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4990"/>
              </a:lnTo>
              <a:lnTo>
                <a:pt x="2768196" y="504990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CEA941-4537-4D3A-8A69-D1D4D85A280F}">
      <dsp:nvSpPr>
        <dsp:cNvPr id="0" name=""/>
        <dsp:cNvSpPr/>
      </dsp:nvSpPr>
      <dsp:spPr>
        <a:xfrm>
          <a:off x="1946820" y="574631"/>
          <a:ext cx="1624919" cy="504995"/>
        </a:xfrm>
        <a:custGeom>
          <a:avLst/>
          <a:gdLst/>
          <a:ahLst/>
          <a:cxnLst/>
          <a:rect l="0" t="0" r="0" b="0"/>
          <a:pathLst>
            <a:path>
              <a:moveTo>
                <a:pt x="1624919" y="0"/>
              </a:moveTo>
              <a:lnTo>
                <a:pt x="1624919" y="504995"/>
              </a:lnTo>
              <a:lnTo>
                <a:pt x="0" y="504995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F5B194-A4AA-461E-95A6-333F71BB5612}">
      <dsp:nvSpPr>
        <dsp:cNvPr id="0" name=""/>
        <dsp:cNvSpPr/>
      </dsp:nvSpPr>
      <dsp:spPr>
        <a:xfrm>
          <a:off x="2998519" y="1411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komt bij de post</a:t>
          </a:r>
        </a:p>
      </dsp:txBody>
      <dsp:txXfrm>
        <a:off x="2998519" y="1411"/>
        <a:ext cx="1146441" cy="573220"/>
      </dsp:txXfrm>
    </dsp:sp>
    <dsp:sp modelId="{B0F6C299-2A73-4A6E-B089-7D5CC38E90EE}">
      <dsp:nvSpPr>
        <dsp:cNvPr id="0" name=""/>
        <dsp:cNvSpPr/>
      </dsp:nvSpPr>
      <dsp:spPr>
        <a:xfrm>
          <a:off x="800379" y="793017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Stuur het groepje weg</a:t>
          </a:r>
        </a:p>
      </dsp:txBody>
      <dsp:txXfrm>
        <a:off x="800379" y="793017"/>
        <a:ext cx="1146441" cy="573220"/>
      </dsp:txXfrm>
    </dsp:sp>
    <dsp:sp modelId="{7AF4F7C4-393F-4ADF-9E45-AED02A3ABAA6}">
      <dsp:nvSpPr>
        <dsp:cNvPr id="0" name=""/>
        <dsp:cNvSpPr/>
      </dsp:nvSpPr>
      <dsp:spPr>
        <a:xfrm>
          <a:off x="6339936" y="793011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Neem het fiche in</a:t>
          </a:r>
        </a:p>
      </dsp:txBody>
      <dsp:txXfrm>
        <a:off x="6339936" y="793011"/>
        <a:ext cx="1146441" cy="573220"/>
      </dsp:txXfrm>
    </dsp:sp>
    <dsp:sp modelId="{BE1C2B74-1566-4AF8-A4BD-E64DC92155B4}">
      <dsp:nvSpPr>
        <dsp:cNvPr id="0" name=""/>
        <dsp:cNvSpPr/>
      </dsp:nvSpPr>
      <dsp:spPr>
        <a:xfrm>
          <a:off x="5154172" y="1651730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uitleg aan het groepje over Mario Kart</a:t>
          </a:r>
        </a:p>
      </dsp:txBody>
      <dsp:txXfrm>
        <a:off x="5154172" y="1651730"/>
        <a:ext cx="1146441" cy="573220"/>
      </dsp:txXfrm>
    </dsp:sp>
    <dsp:sp modelId="{FA3D4A8C-61C8-4DEB-87E8-1EF28749AFF2}">
      <dsp:nvSpPr>
        <dsp:cNvPr id="0" name=""/>
        <dsp:cNvSpPr/>
      </dsp:nvSpPr>
      <dsp:spPr>
        <a:xfrm>
          <a:off x="3787362" y="2392990"/>
          <a:ext cx="1620288" cy="59026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Reken de tijd uit, die het groepje heeft (30 seconden maal aantal leden groepje)</a:t>
          </a:r>
        </a:p>
      </dsp:txBody>
      <dsp:txXfrm>
        <a:off x="3787362" y="2392990"/>
        <a:ext cx="1620288" cy="590262"/>
      </dsp:txXfrm>
    </dsp:sp>
    <dsp:sp modelId="{F54D0FE0-07DD-4DCD-800B-6D6D880DC246}">
      <dsp:nvSpPr>
        <dsp:cNvPr id="0" name=""/>
        <dsp:cNvSpPr/>
      </dsp:nvSpPr>
      <dsp:spPr>
        <a:xfrm>
          <a:off x="3045477" y="3095363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legt parcours af</a:t>
          </a:r>
        </a:p>
      </dsp:txBody>
      <dsp:txXfrm>
        <a:off x="3045477" y="3095363"/>
        <a:ext cx="1146441" cy="573220"/>
      </dsp:txXfrm>
    </dsp:sp>
    <dsp:sp modelId="{29F3E3B9-2B01-4947-9CFD-7B6CDF555570}">
      <dsp:nvSpPr>
        <dsp:cNvPr id="0" name=""/>
        <dsp:cNvSpPr/>
      </dsp:nvSpPr>
      <dsp:spPr>
        <a:xfrm>
          <a:off x="1359773" y="4077674"/>
          <a:ext cx="1271609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geen </a:t>
          </a:r>
          <a:r>
            <a:rPr lang="nl-NL" sz="1100" kern="1200" dirty="0" err="1"/>
            <a:t>tetromino</a:t>
          </a:r>
          <a:r>
            <a:rPr lang="nl-NL" sz="1100" kern="1200" dirty="0"/>
            <a:t>; ze krijgen hun fiche terug</a:t>
          </a:r>
        </a:p>
      </dsp:txBody>
      <dsp:txXfrm>
        <a:off x="1359773" y="4077674"/>
        <a:ext cx="1271609" cy="573220"/>
      </dsp:txXfrm>
    </dsp:sp>
    <dsp:sp modelId="{47798D0A-4E71-4088-B097-74BC1E5C701F}">
      <dsp:nvSpPr>
        <dsp:cNvPr id="0" name=""/>
        <dsp:cNvSpPr/>
      </dsp:nvSpPr>
      <dsp:spPr>
        <a:xfrm>
          <a:off x="5154138" y="4077674"/>
          <a:ext cx="1370077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een </a:t>
          </a:r>
          <a:r>
            <a:rPr lang="nl-NL" sz="1100" kern="1200" dirty="0" err="1"/>
            <a:t>tetromino</a:t>
          </a:r>
          <a:r>
            <a:rPr lang="nl-NL" sz="1100" kern="1200" dirty="0"/>
            <a:t>; hun fiche blijft bij de post</a:t>
          </a:r>
        </a:p>
      </dsp:txBody>
      <dsp:txXfrm>
        <a:off x="5154138" y="4077674"/>
        <a:ext cx="1370077" cy="573220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1E6109-5062-4440-8D3E-02F6BFFE088A}">
      <dsp:nvSpPr>
        <dsp:cNvPr id="0" name=""/>
        <dsp:cNvSpPr/>
      </dsp:nvSpPr>
      <dsp:spPr>
        <a:xfrm>
          <a:off x="6757616" y="3122980"/>
          <a:ext cx="243554" cy="5920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92019"/>
              </a:lnTo>
              <a:lnTo>
                <a:pt x="243554" y="592019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194D96-D11C-4BF8-88B8-973CA7C3B5AD}">
      <dsp:nvSpPr>
        <dsp:cNvPr id="0" name=""/>
        <dsp:cNvSpPr/>
      </dsp:nvSpPr>
      <dsp:spPr>
        <a:xfrm>
          <a:off x="4298458" y="2539784"/>
          <a:ext cx="1971365" cy="3392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9298"/>
              </a:lnTo>
              <a:lnTo>
                <a:pt x="1971365" y="339298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536D453-0815-4098-A38C-69368443451C}">
      <dsp:nvSpPr>
        <dsp:cNvPr id="0" name=""/>
        <dsp:cNvSpPr/>
      </dsp:nvSpPr>
      <dsp:spPr>
        <a:xfrm>
          <a:off x="863226" y="3920199"/>
          <a:ext cx="548161" cy="4965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96524"/>
              </a:lnTo>
              <a:lnTo>
                <a:pt x="548161" y="496524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F0DC7EB-DA3E-4C75-AD6E-E8E07225EE7B}">
      <dsp:nvSpPr>
        <dsp:cNvPr id="0" name=""/>
        <dsp:cNvSpPr/>
      </dsp:nvSpPr>
      <dsp:spPr>
        <a:xfrm>
          <a:off x="1351019" y="3122511"/>
          <a:ext cx="765756" cy="553791"/>
        </a:xfrm>
        <a:custGeom>
          <a:avLst/>
          <a:gdLst/>
          <a:ahLst/>
          <a:cxnLst/>
          <a:rect l="0" t="0" r="0" b="0"/>
          <a:pathLst>
            <a:path>
              <a:moveTo>
                <a:pt x="765756" y="0"/>
              </a:moveTo>
              <a:lnTo>
                <a:pt x="765756" y="553791"/>
              </a:lnTo>
              <a:lnTo>
                <a:pt x="0" y="553791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0A351D9-42E1-4A95-AAF8-AAEBB8B39355}">
      <dsp:nvSpPr>
        <dsp:cNvPr id="0" name=""/>
        <dsp:cNvSpPr/>
      </dsp:nvSpPr>
      <dsp:spPr>
        <a:xfrm>
          <a:off x="2116775" y="3122511"/>
          <a:ext cx="554395" cy="55379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53791"/>
              </a:lnTo>
              <a:lnTo>
                <a:pt x="554395" y="553791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3446D00-EC07-4135-98F5-8D70FC060447}">
      <dsp:nvSpPr>
        <dsp:cNvPr id="0" name=""/>
        <dsp:cNvSpPr/>
      </dsp:nvSpPr>
      <dsp:spPr>
        <a:xfrm>
          <a:off x="2732336" y="2539784"/>
          <a:ext cx="1566122" cy="338830"/>
        </a:xfrm>
        <a:custGeom>
          <a:avLst/>
          <a:gdLst/>
          <a:ahLst/>
          <a:cxnLst/>
          <a:rect l="0" t="0" r="0" b="0"/>
          <a:pathLst>
            <a:path>
              <a:moveTo>
                <a:pt x="1566122" y="0"/>
              </a:moveTo>
              <a:lnTo>
                <a:pt x="1566122" y="338830"/>
              </a:lnTo>
              <a:lnTo>
                <a:pt x="0" y="33883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2123538-2654-4C40-B46C-C6BB058F1450}">
      <dsp:nvSpPr>
        <dsp:cNvPr id="0" name=""/>
        <dsp:cNvSpPr/>
      </dsp:nvSpPr>
      <dsp:spPr>
        <a:xfrm>
          <a:off x="4987865" y="1894493"/>
          <a:ext cx="1991804" cy="394143"/>
        </a:xfrm>
        <a:custGeom>
          <a:avLst/>
          <a:gdLst/>
          <a:ahLst/>
          <a:cxnLst/>
          <a:rect l="0" t="0" r="0" b="0"/>
          <a:pathLst>
            <a:path>
              <a:moveTo>
                <a:pt x="1991804" y="0"/>
              </a:moveTo>
              <a:lnTo>
                <a:pt x="1991804" y="394143"/>
              </a:lnTo>
              <a:lnTo>
                <a:pt x="0" y="394143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5599FEA-E182-4E6C-9620-A780216E168A}">
      <dsp:nvSpPr>
        <dsp:cNvPr id="0" name=""/>
        <dsp:cNvSpPr/>
      </dsp:nvSpPr>
      <dsp:spPr>
        <a:xfrm>
          <a:off x="7467462" y="1163750"/>
          <a:ext cx="521255" cy="486846"/>
        </a:xfrm>
        <a:custGeom>
          <a:avLst/>
          <a:gdLst/>
          <a:ahLst/>
          <a:cxnLst/>
          <a:rect l="0" t="0" r="0" b="0"/>
          <a:pathLst>
            <a:path>
              <a:moveTo>
                <a:pt x="521255" y="0"/>
              </a:moveTo>
              <a:lnTo>
                <a:pt x="521255" y="486846"/>
              </a:lnTo>
              <a:lnTo>
                <a:pt x="0" y="486846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A85112-ED8F-4354-B61B-AA7227F45F5C}">
      <dsp:nvSpPr>
        <dsp:cNvPr id="0" name=""/>
        <dsp:cNvSpPr/>
      </dsp:nvSpPr>
      <dsp:spPr>
        <a:xfrm>
          <a:off x="2602334" y="490123"/>
          <a:ext cx="4898590" cy="4297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29730"/>
              </a:lnTo>
              <a:lnTo>
                <a:pt x="4898590" y="429730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CEA941-4537-4D3A-8A69-D1D4D85A280F}">
      <dsp:nvSpPr>
        <dsp:cNvPr id="0" name=""/>
        <dsp:cNvSpPr/>
      </dsp:nvSpPr>
      <dsp:spPr>
        <a:xfrm>
          <a:off x="1219578" y="490123"/>
          <a:ext cx="1382755" cy="429735"/>
        </a:xfrm>
        <a:custGeom>
          <a:avLst/>
          <a:gdLst/>
          <a:ahLst/>
          <a:cxnLst/>
          <a:rect l="0" t="0" r="0" b="0"/>
          <a:pathLst>
            <a:path>
              <a:moveTo>
                <a:pt x="1382755" y="0"/>
              </a:moveTo>
              <a:lnTo>
                <a:pt x="1382755" y="429735"/>
              </a:lnTo>
              <a:lnTo>
                <a:pt x="0" y="429735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F5B194-A4AA-461E-95A6-333F71BB5612}">
      <dsp:nvSpPr>
        <dsp:cNvPr id="0" name=""/>
        <dsp:cNvSpPr/>
      </dsp:nvSpPr>
      <dsp:spPr>
        <a:xfrm>
          <a:off x="2114541" y="2330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komt bij de post</a:t>
          </a:r>
        </a:p>
      </dsp:txBody>
      <dsp:txXfrm>
        <a:off x="2114541" y="2330"/>
        <a:ext cx="975585" cy="487792"/>
      </dsp:txXfrm>
    </dsp:sp>
    <dsp:sp modelId="{B0F6C299-2A73-4A6E-B089-7D5CC38E90EE}">
      <dsp:nvSpPr>
        <dsp:cNvPr id="0" name=""/>
        <dsp:cNvSpPr/>
      </dsp:nvSpPr>
      <dsp:spPr>
        <a:xfrm>
          <a:off x="243992" y="675962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Stuur het groepje weg</a:t>
          </a:r>
        </a:p>
      </dsp:txBody>
      <dsp:txXfrm>
        <a:off x="243992" y="675962"/>
        <a:ext cx="975585" cy="487792"/>
      </dsp:txXfrm>
    </dsp:sp>
    <dsp:sp modelId="{7AF4F7C4-393F-4ADF-9E45-AED02A3ABAA6}">
      <dsp:nvSpPr>
        <dsp:cNvPr id="0" name=""/>
        <dsp:cNvSpPr/>
      </dsp:nvSpPr>
      <dsp:spPr>
        <a:xfrm>
          <a:off x="7500924" y="675958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Neem het fiche in</a:t>
          </a:r>
        </a:p>
      </dsp:txBody>
      <dsp:txXfrm>
        <a:off x="7500924" y="675958"/>
        <a:ext cx="975585" cy="487792"/>
      </dsp:txXfrm>
    </dsp:sp>
    <dsp:sp modelId="{BE1C2B74-1566-4AF8-A4BD-E64DC92155B4}">
      <dsp:nvSpPr>
        <dsp:cNvPr id="0" name=""/>
        <dsp:cNvSpPr/>
      </dsp:nvSpPr>
      <dsp:spPr>
        <a:xfrm>
          <a:off x="6491876" y="1406700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uitleg aan het groepje over </a:t>
          </a:r>
          <a:r>
            <a:rPr lang="nl-NL" sz="1100" kern="1200" dirty="0" err="1"/>
            <a:t>Minesweeper</a:t>
          </a:r>
          <a:endParaRPr lang="nl-NL" sz="1100" kern="1200" dirty="0"/>
        </a:p>
      </dsp:txBody>
      <dsp:txXfrm>
        <a:off x="6491876" y="1406700"/>
        <a:ext cx="975585" cy="487792"/>
      </dsp:txXfrm>
    </dsp:sp>
    <dsp:sp modelId="{FA3D4A8C-61C8-4DEB-87E8-1EF28749AFF2}">
      <dsp:nvSpPr>
        <dsp:cNvPr id="0" name=""/>
        <dsp:cNvSpPr/>
      </dsp:nvSpPr>
      <dsp:spPr>
        <a:xfrm>
          <a:off x="3609050" y="2037490"/>
          <a:ext cx="1378814" cy="502294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Laat het groepje kaartje omdraaien</a:t>
          </a:r>
        </a:p>
      </dsp:txBody>
      <dsp:txXfrm>
        <a:off x="3609050" y="2037490"/>
        <a:ext cx="1378814" cy="502294"/>
      </dsp:txXfrm>
    </dsp:sp>
    <dsp:sp modelId="{20E491F0-3D7A-4BA8-A92E-111F794A0CC5}">
      <dsp:nvSpPr>
        <dsp:cNvPr id="0" name=""/>
        <dsp:cNvSpPr/>
      </dsp:nvSpPr>
      <dsp:spPr>
        <a:xfrm>
          <a:off x="1501215" y="2634719"/>
          <a:ext cx="1231120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raapt een bom (trek een leven af, begin bij 3)</a:t>
          </a:r>
        </a:p>
      </dsp:txBody>
      <dsp:txXfrm>
        <a:off x="1501215" y="2634719"/>
        <a:ext cx="1231120" cy="487792"/>
      </dsp:txXfrm>
    </dsp:sp>
    <dsp:sp modelId="{D67FAE69-DC57-4D95-AA6B-4958A405289F}">
      <dsp:nvSpPr>
        <dsp:cNvPr id="0" name=""/>
        <dsp:cNvSpPr/>
      </dsp:nvSpPr>
      <dsp:spPr>
        <a:xfrm>
          <a:off x="2671171" y="3432406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heeft nog levens</a:t>
          </a:r>
        </a:p>
      </dsp:txBody>
      <dsp:txXfrm>
        <a:off x="2671171" y="3432406"/>
        <a:ext cx="975585" cy="487792"/>
      </dsp:txXfrm>
    </dsp:sp>
    <dsp:sp modelId="{D39732E7-848D-41C7-B819-00F8AFE9A3E2}">
      <dsp:nvSpPr>
        <dsp:cNvPr id="0" name=""/>
        <dsp:cNvSpPr/>
      </dsp:nvSpPr>
      <dsp:spPr>
        <a:xfrm>
          <a:off x="375433" y="3432406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0 levens over</a:t>
          </a:r>
        </a:p>
      </dsp:txBody>
      <dsp:txXfrm>
        <a:off x="375433" y="3432406"/>
        <a:ext cx="975585" cy="487792"/>
      </dsp:txXfrm>
    </dsp:sp>
    <dsp:sp modelId="{ACB58ED3-1EA4-43EE-88FE-FD77D74CB0C3}">
      <dsp:nvSpPr>
        <dsp:cNvPr id="0" name=""/>
        <dsp:cNvSpPr/>
      </dsp:nvSpPr>
      <dsp:spPr>
        <a:xfrm>
          <a:off x="1411388" y="4172827"/>
          <a:ext cx="1505406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het fiche terug; het groepje krijgt geen </a:t>
          </a:r>
          <a:r>
            <a:rPr lang="nl-NL" sz="1100" kern="1200" dirty="0" err="1"/>
            <a:t>tetromino</a:t>
          </a:r>
          <a:endParaRPr lang="nl-NL" sz="1100" kern="1200" dirty="0"/>
        </a:p>
      </dsp:txBody>
      <dsp:txXfrm>
        <a:off x="1411388" y="4172827"/>
        <a:ext cx="1505406" cy="487792"/>
      </dsp:txXfrm>
    </dsp:sp>
    <dsp:sp modelId="{F54D0FE0-07DD-4DCD-800B-6D6D880DC246}">
      <dsp:nvSpPr>
        <dsp:cNvPr id="0" name=""/>
        <dsp:cNvSpPr/>
      </dsp:nvSpPr>
      <dsp:spPr>
        <a:xfrm>
          <a:off x="6269823" y="2635187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voltooit de </a:t>
          </a:r>
          <a:r>
            <a:rPr lang="nl-NL" sz="1100" kern="1200" dirty="0" err="1"/>
            <a:t>Minesweeper</a:t>
          </a:r>
          <a:endParaRPr lang="nl-NL" sz="1100" kern="1200" dirty="0"/>
        </a:p>
      </dsp:txBody>
      <dsp:txXfrm>
        <a:off x="6269823" y="2635187"/>
        <a:ext cx="975585" cy="487792"/>
      </dsp:txXfrm>
    </dsp:sp>
    <dsp:sp modelId="{47798D0A-4E71-4088-B097-74BC1E5C701F}">
      <dsp:nvSpPr>
        <dsp:cNvPr id="0" name=""/>
        <dsp:cNvSpPr/>
      </dsp:nvSpPr>
      <dsp:spPr>
        <a:xfrm>
          <a:off x="7001171" y="3471103"/>
          <a:ext cx="1716454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een </a:t>
          </a:r>
          <a:r>
            <a:rPr lang="nl-NL" sz="1100" kern="1200" dirty="0" err="1"/>
            <a:t>tetromino</a:t>
          </a:r>
          <a:r>
            <a:rPr lang="nl-NL" sz="1100" kern="1200" dirty="0"/>
            <a:t>; hun fiche blijft bij de post</a:t>
          </a:r>
        </a:p>
      </dsp:txBody>
      <dsp:txXfrm>
        <a:off x="7001171" y="3471103"/>
        <a:ext cx="1716454" cy="487792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1E6109-5062-4440-8D3E-02F6BFFE088A}">
      <dsp:nvSpPr>
        <dsp:cNvPr id="0" name=""/>
        <dsp:cNvSpPr/>
      </dsp:nvSpPr>
      <dsp:spPr>
        <a:xfrm>
          <a:off x="6757616" y="3122980"/>
          <a:ext cx="243554" cy="5920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92019"/>
              </a:lnTo>
              <a:lnTo>
                <a:pt x="243554" y="592019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194D96-D11C-4BF8-88B8-973CA7C3B5AD}">
      <dsp:nvSpPr>
        <dsp:cNvPr id="0" name=""/>
        <dsp:cNvSpPr/>
      </dsp:nvSpPr>
      <dsp:spPr>
        <a:xfrm>
          <a:off x="4299775" y="2115922"/>
          <a:ext cx="1970048" cy="76316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63161"/>
              </a:lnTo>
              <a:lnTo>
                <a:pt x="1970048" y="763161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536D453-0815-4098-A38C-69368443451C}">
      <dsp:nvSpPr>
        <dsp:cNvPr id="0" name=""/>
        <dsp:cNvSpPr/>
      </dsp:nvSpPr>
      <dsp:spPr>
        <a:xfrm>
          <a:off x="863226" y="3920199"/>
          <a:ext cx="548161" cy="4965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96524"/>
              </a:lnTo>
              <a:lnTo>
                <a:pt x="548161" y="496524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F0DC7EB-DA3E-4C75-AD6E-E8E07225EE7B}">
      <dsp:nvSpPr>
        <dsp:cNvPr id="0" name=""/>
        <dsp:cNvSpPr/>
      </dsp:nvSpPr>
      <dsp:spPr>
        <a:xfrm>
          <a:off x="1351019" y="3122511"/>
          <a:ext cx="765756" cy="553791"/>
        </a:xfrm>
        <a:custGeom>
          <a:avLst/>
          <a:gdLst/>
          <a:ahLst/>
          <a:cxnLst/>
          <a:rect l="0" t="0" r="0" b="0"/>
          <a:pathLst>
            <a:path>
              <a:moveTo>
                <a:pt x="765756" y="0"/>
              </a:moveTo>
              <a:lnTo>
                <a:pt x="765756" y="553791"/>
              </a:lnTo>
              <a:lnTo>
                <a:pt x="0" y="553791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0A351D9-42E1-4A95-AAF8-AAEBB8B39355}">
      <dsp:nvSpPr>
        <dsp:cNvPr id="0" name=""/>
        <dsp:cNvSpPr/>
      </dsp:nvSpPr>
      <dsp:spPr>
        <a:xfrm>
          <a:off x="2116775" y="3122511"/>
          <a:ext cx="554395" cy="55379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53791"/>
              </a:lnTo>
              <a:lnTo>
                <a:pt x="554395" y="553791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3446D00-EC07-4135-98F5-8D70FC060447}">
      <dsp:nvSpPr>
        <dsp:cNvPr id="0" name=""/>
        <dsp:cNvSpPr/>
      </dsp:nvSpPr>
      <dsp:spPr>
        <a:xfrm>
          <a:off x="2732336" y="2115922"/>
          <a:ext cx="1567439" cy="762693"/>
        </a:xfrm>
        <a:custGeom>
          <a:avLst/>
          <a:gdLst/>
          <a:ahLst/>
          <a:cxnLst/>
          <a:rect l="0" t="0" r="0" b="0"/>
          <a:pathLst>
            <a:path>
              <a:moveTo>
                <a:pt x="1567439" y="0"/>
              </a:moveTo>
              <a:lnTo>
                <a:pt x="1567439" y="762693"/>
              </a:lnTo>
              <a:lnTo>
                <a:pt x="0" y="762693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2123538-2654-4C40-B46C-C6BB058F1450}">
      <dsp:nvSpPr>
        <dsp:cNvPr id="0" name=""/>
        <dsp:cNvSpPr/>
      </dsp:nvSpPr>
      <dsp:spPr>
        <a:xfrm>
          <a:off x="4989182" y="1730683"/>
          <a:ext cx="1990487" cy="134091"/>
        </a:xfrm>
        <a:custGeom>
          <a:avLst/>
          <a:gdLst/>
          <a:ahLst/>
          <a:cxnLst/>
          <a:rect l="0" t="0" r="0" b="0"/>
          <a:pathLst>
            <a:path>
              <a:moveTo>
                <a:pt x="1990487" y="0"/>
              </a:moveTo>
              <a:lnTo>
                <a:pt x="1990487" y="134091"/>
              </a:lnTo>
              <a:lnTo>
                <a:pt x="0" y="134091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5599FEA-E182-4E6C-9620-A780216E168A}">
      <dsp:nvSpPr>
        <dsp:cNvPr id="0" name=""/>
        <dsp:cNvSpPr/>
      </dsp:nvSpPr>
      <dsp:spPr>
        <a:xfrm>
          <a:off x="7467462" y="1163750"/>
          <a:ext cx="521255" cy="323035"/>
        </a:xfrm>
        <a:custGeom>
          <a:avLst/>
          <a:gdLst/>
          <a:ahLst/>
          <a:cxnLst/>
          <a:rect l="0" t="0" r="0" b="0"/>
          <a:pathLst>
            <a:path>
              <a:moveTo>
                <a:pt x="521255" y="0"/>
              </a:moveTo>
              <a:lnTo>
                <a:pt x="521255" y="323035"/>
              </a:lnTo>
              <a:lnTo>
                <a:pt x="0" y="323035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A85112-ED8F-4354-B61B-AA7227F45F5C}">
      <dsp:nvSpPr>
        <dsp:cNvPr id="0" name=""/>
        <dsp:cNvSpPr/>
      </dsp:nvSpPr>
      <dsp:spPr>
        <a:xfrm>
          <a:off x="2602334" y="490123"/>
          <a:ext cx="4898590" cy="4297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29730"/>
              </a:lnTo>
              <a:lnTo>
                <a:pt x="4898590" y="429730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CEA941-4537-4D3A-8A69-D1D4D85A280F}">
      <dsp:nvSpPr>
        <dsp:cNvPr id="0" name=""/>
        <dsp:cNvSpPr/>
      </dsp:nvSpPr>
      <dsp:spPr>
        <a:xfrm>
          <a:off x="1219578" y="490123"/>
          <a:ext cx="1382755" cy="429735"/>
        </a:xfrm>
        <a:custGeom>
          <a:avLst/>
          <a:gdLst/>
          <a:ahLst/>
          <a:cxnLst/>
          <a:rect l="0" t="0" r="0" b="0"/>
          <a:pathLst>
            <a:path>
              <a:moveTo>
                <a:pt x="1382755" y="0"/>
              </a:moveTo>
              <a:lnTo>
                <a:pt x="1382755" y="429735"/>
              </a:lnTo>
              <a:lnTo>
                <a:pt x="0" y="429735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F5B194-A4AA-461E-95A6-333F71BB5612}">
      <dsp:nvSpPr>
        <dsp:cNvPr id="0" name=""/>
        <dsp:cNvSpPr/>
      </dsp:nvSpPr>
      <dsp:spPr>
        <a:xfrm>
          <a:off x="2114541" y="2330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komt bij de post</a:t>
          </a:r>
        </a:p>
      </dsp:txBody>
      <dsp:txXfrm>
        <a:off x="2114541" y="2330"/>
        <a:ext cx="975585" cy="487792"/>
      </dsp:txXfrm>
    </dsp:sp>
    <dsp:sp modelId="{B0F6C299-2A73-4A6E-B089-7D5CC38E90EE}">
      <dsp:nvSpPr>
        <dsp:cNvPr id="0" name=""/>
        <dsp:cNvSpPr/>
      </dsp:nvSpPr>
      <dsp:spPr>
        <a:xfrm>
          <a:off x="243992" y="675962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Stuur het groepje weg</a:t>
          </a:r>
        </a:p>
      </dsp:txBody>
      <dsp:txXfrm>
        <a:off x="243992" y="675962"/>
        <a:ext cx="975585" cy="487792"/>
      </dsp:txXfrm>
    </dsp:sp>
    <dsp:sp modelId="{7AF4F7C4-393F-4ADF-9E45-AED02A3ABAA6}">
      <dsp:nvSpPr>
        <dsp:cNvPr id="0" name=""/>
        <dsp:cNvSpPr/>
      </dsp:nvSpPr>
      <dsp:spPr>
        <a:xfrm>
          <a:off x="7500924" y="675958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Neem het fiche in</a:t>
          </a:r>
        </a:p>
      </dsp:txBody>
      <dsp:txXfrm>
        <a:off x="7500924" y="675958"/>
        <a:ext cx="975585" cy="487792"/>
      </dsp:txXfrm>
    </dsp:sp>
    <dsp:sp modelId="{BE1C2B74-1566-4AF8-A4BD-E64DC92155B4}">
      <dsp:nvSpPr>
        <dsp:cNvPr id="0" name=""/>
        <dsp:cNvSpPr/>
      </dsp:nvSpPr>
      <dsp:spPr>
        <a:xfrm>
          <a:off x="6491876" y="1242890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uitleg aan het groepje over </a:t>
          </a:r>
          <a:r>
            <a:rPr lang="nl-NL" sz="1100" kern="1200" dirty="0" err="1"/>
            <a:t>Pac-Man</a:t>
          </a:r>
          <a:endParaRPr lang="nl-NL" sz="1100" kern="1200" dirty="0"/>
        </a:p>
      </dsp:txBody>
      <dsp:txXfrm>
        <a:off x="6491876" y="1242890"/>
        <a:ext cx="975585" cy="487792"/>
      </dsp:txXfrm>
    </dsp:sp>
    <dsp:sp modelId="{FA3D4A8C-61C8-4DEB-87E8-1EF28749AFF2}">
      <dsp:nvSpPr>
        <dsp:cNvPr id="0" name=""/>
        <dsp:cNvSpPr/>
      </dsp:nvSpPr>
      <dsp:spPr>
        <a:xfrm>
          <a:off x="3610367" y="1613627"/>
          <a:ext cx="1378814" cy="502294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Deelnemer gaat lopen</a:t>
          </a:r>
        </a:p>
      </dsp:txBody>
      <dsp:txXfrm>
        <a:off x="3610367" y="1613627"/>
        <a:ext cx="1378814" cy="502294"/>
      </dsp:txXfrm>
    </dsp:sp>
    <dsp:sp modelId="{20E491F0-3D7A-4BA8-A92E-111F794A0CC5}">
      <dsp:nvSpPr>
        <dsp:cNvPr id="0" name=""/>
        <dsp:cNvSpPr/>
      </dsp:nvSpPr>
      <dsp:spPr>
        <a:xfrm>
          <a:off x="1501215" y="2634719"/>
          <a:ext cx="1231120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Deelnemer wordt getikt</a:t>
          </a:r>
        </a:p>
      </dsp:txBody>
      <dsp:txXfrm>
        <a:off x="1501215" y="2634719"/>
        <a:ext cx="1231120" cy="487792"/>
      </dsp:txXfrm>
    </dsp:sp>
    <dsp:sp modelId="{D67FAE69-DC57-4D95-AA6B-4958A405289F}">
      <dsp:nvSpPr>
        <dsp:cNvPr id="0" name=""/>
        <dsp:cNvSpPr/>
      </dsp:nvSpPr>
      <dsp:spPr>
        <a:xfrm>
          <a:off x="2671171" y="3432406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Er zijn nog deelnemers over</a:t>
          </a:r>
        </a:p>
      </dsp:txBody>
      <dsp:txXfrm>
        <a:off x="2671171" y="3432406"/>
        <a:ext cx="975585" cy="487792"/>
      </dsp:txXfrm>
    </dsp:sp>
    <dsp:sp modelId="{D39732E7-848D-41C7-B819-00F8AFE9A3E2}">
      <dsp:nvSpPr>
        <dsp:cNvPr id="0" name=""/>
        <dsp:cNvSpPr/>
      </dsp:nvSpPr>
      <dsp:spPr>
        <a:xfrm>
          <a:off x="375433" y="3432406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Geen deelnemers meer over</a:t>
          </a:r>
        </a:p>
      </dsp:txBody>
      <dsp:txXfrm>
        <a:off x="375433" y="3432406"/>
        <a:ext cx="975585" cy="487792"/>
      </dsp:txXfrm>
    </dsp:sp>
    <dsp:sp modelId="{ACB58ED3-1EA4-43EE-88FE-FD77D74CB0C3}">
      <dsp:nvSpPr>
        <dsp:cNvPr id="0" name=""/>
        <dsp:cNvSpPr/>
      </dsp:nvSpPr>
      <dsp:spPr>
        <a:xfrm>
          <a:off x="1411388" y="4172827"/>
          <a:ext cx="1505406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het fiche terug; het groepje krijgt geen </a:t>
          </a:r>
          <a:r>
            <a:rPr lang="nl-NL" sz="1100" kern="1200" dirty="0" err="1"/>
            <a:t>tetromino</a:t>
          </a:r>
          <a:endParaRPr lang="nl-NL" sz="1100" kern="1200" dirty="0"/>
        </a:p>
      </dsp:txBody>
      <dsp:txXfrm>
        <a:off x="1411388" y="4172827"/>
        <a:ext cx="1505406" cy="487792"/>
      </dsp:txXfrm>
    </dsp:sp>
    <dsp:sp modelId="{F54D0FE0-07DD-4DCD-800B-6D6D880DC246}">
      <dsp:nvSpPr>
        <dsp:cNvPr id="0" name=""/>
        <dsp:cNvSpPr/>
      </dsp:nvSpPr>
      <dsp:spPr>
        <a:xfrm>
          <a:off x="6269823" y="2635187"/>
          <a:ext cx="975585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heeft alle tennisballen geraapt</a:t>
          </a:r>
        </a:p>
      </dsp:txBody>
      <dsp:txXfrm>
        <a:off x="6269823" y="2635187"/>
        <a:ext cx="975585" cy="487792"/>
      </dsp:txXfrm>
    </dsp:sp>
    <dsp:sp modelId="{47798D0A-4E71-4088-B097-74BC1E5C701F}">
      <dsp:nvSpPr>
        <dsp:cNvPr id="0" name=""/>
        <dsp:cNvSpPr/>
      </dsp:nvSpPr>
      <dsp:spPr>
        <a:xfrm>
          <a:off x="7001171" y="3471103"/>
          <a:ext cx="1716454" cy="4877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een </a:t>
          </a:r>
          <a:r>
            <a:rPr lang="nl-NL" sz="1100" kern="1200" dirty="0" err="1"/>
            <a:t>tetromino</a:t>
          </a:r>
          <a:r>
            <a:rPr lang="nl-NL" sz="1100" kern="1200" dirty="0"/>
            <a:t>; hun fiche blijft bij de post</a:t>
          </a:r>
        </a:p>
      </dsp:txBody>
      <dsp:txXfrm>
        <a:off x="7001171" y="3471103"/>
        <a:ext cx="1716454" cy="487792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1E6109-5062-4440-8D3E-02F6BFFE088A}">
      <dsp:nvSpPr>
        <dsp:cNvPr id="0" name=""/>
        <dsp:cNvSpPr/>
      </dsp:nvSpPr>
      <dsp:spPr>
        <a:xfrm>
          <a:off x="3731006" y="3668584"/>
          <a:ext cx="1535440" cy="6957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95700"/>
              </a:lnTo>
              <a:lnTo>
                <a:pt x="1535440" y="69570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E50BF5D-1826-4980-90E0-7E6F08EF917D}">
      <dsp:nvSpPr>
        <dsp:cNvPr id="0" name=""/>
        <dsp:cNvSpPr/>
      </dsp:nvSpPr>
      <dsp:spPr>
        <a:xfrm>
          <a:off x="2026512" y="3668584"/>
          <a:ext cx="1704494" cy="695700"/>
        </a:xfrm>
        <a:custGeom>
          <a:avLst/>
          <a:gdLst/>
          <a:ahLst/>
          <a:cxnLst/>
          <a:rect l="0" t="0" r="0" b="0"/>
          <a:pathLst>
            <a:path>
              <a:moveTo>
                <a:pt x="1704494" y="0"/>
              </a:moveTo>
              <a:lnTo>
                <a:pt x="1704494" y="695700"/>
              </a:lnTo>
              <a:lnTo>
                <a:pt x="0" y="69570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194D96-D11C-4BF8-88B8-973CA7C3B5AD}">
      <dsp:nvSpPr>
        <dsp:cNvPr id="0" name=""/>
        <dsp:cNvSpPr/>
      </dsp:nvSpPr>
      <dsp:spPr>
        <a:xfrm>
          <a:off x="4304227" y="2983253"/>
          <a:ext cx="405587" cy="398720"/>
        </a:xfrm>
        <a:custGeom>
          <a:avLst/>
          <a:gdLst/>
          <a:ahLst/>
          <a:cxnLst/>
          <a:rect l="0" t="0" r="0" b="0"/>
          <a:pathLst>
            <a:path>
              <a:moveTo>
                <a:pt x="405587" y="0"/>
              </a:moveTo>
              <a:lnTo>
                <a:pt x="405587" y="398720"/>
              </a:lnTo>
              <a:lnTo>
                <a:pt x="0" y="39872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2123538-2654-4C40-B46C-C6BB058F1450}">
      <dsp:nvSpPr>
        <dsp:cNvPr id="0" name=""/>
        <dsp:cNvSpPr/>
      </dsp:nvSpPr>
      <dsp:spPr>
        <a:xfrm>
          <a:off x="5295342" y="2224951"/>
          <a:ext cx="319742" cy="463170"/>
        </a:xfrm>
        <a:custGeom>
          <a:avLst/>
          <a:gdLst/>
          <a:ahLst/>
          <a:cxnLst/>
          <a:rect l="0" t="0" r="0" b="0"/>
          <a:pathLst>
            <a:path>
              <a:moveTo>
                <a:pt x="319742" y="0"/>
              </a:moveTo>
              <a:lnTo>
                <a:pt x="319742" y="463170"/>
              </a:lnTo>
              <a:lnTo>
                <a:pt x="0" y="463170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5599FEA-E182-4E6C-9620-A780216E168A}">
      <dsp:nvSpPr>
        <dsp:cNvPr id="0" name=""/>
        <dsp:cNvSpPr/>
      </dsp:nvSpPr>
      <dsp:spPr>
        <a:xfrm>
          <a:off x="6188305" y="1366232"/>
          <a:ext cx="612543" cy="572108"/>
        </a:xfrm>
        <a:custGeom>
          <a:avLst/>
          <a:gdLst/>
          <a:ahLst/>
          <a:cxnLst/>
          <a:rect l="0" t="0" r="0" b="0"/>
          <a:pathLst>
            <a:path>
              <a:moveTo>
                <a:pt x="612543" y="0"/>
              </a:moveTo>
              <a:lnTo>
                <a:pt x="612543" y="572108"/>
              </a:lnTo>
              <a:lnTo>
                <a:pt x="0" y="572108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A85112-ED8F-4354-B61B-AA7227F45F5C}">
      <dsp:nvSpPr>
        <dsp:cNvPr id="0" name=""/>
        <dsp:cNvSpPr/>
      </dsp:nvSpPr>
      <dsp:spPr>
        <a:xfrm>
          <a:off x="3684048" y="574631"/>
          <a:ext cx="2543580" cy="5049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4990"/>
              </a:lnTo>
              <a:lnTo>
                <a:pt x="2543580" y="504990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CEA941-4537-4D3A-8A69-D1D4D85A280F}">
      <dsp:nvSpPr>
        <dsp:cNvPr id="0" name=""/>
        <dsp:cNvSpPr/>
      </dsp:nvSpPr>
      <dsp:spPr>
        <a:xfrm>
          <a:off x="2059128" y="574631"/>
          <a:ext cx="1624919" cy="504995"/>
        </a:xfrm>
        <a:custGeom>
          <a:avLst/>
          <a:gdLst/>
          <a:ahLst/>
          <a:cxnLst/>
          <a:rect l="0" t="0" r="0" b="0"/>
          <a:pathLst>
            <a:path>
              <a:moveTo>
                <a:pt x="1624919" y="0"/>
              </a:moveTo>
              <a:lnTo>
                <a:pt x="1624919" y="504995"/>
              </a:lnTo>
              <a:lnTo>
                <a:pt x="0" y="504995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F5B194-A4AA-461E-95A6-333F71BB5612}">
      <dsp:nvSpPr>
        <dsp:cNvPr id="0" name=""/>
        <dsp:cNvSpPr/>
      </dsp:nvSpPr>
      <dsp:spPr>
        <a:xfrm>
          <a:off x="3110827" y="1411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komt bij de post</a:t>
          </a:r>
        </a:p>
      </dsp:txBody>
      <dsp:txXfrm>
        <a:off x="3110827" y="1411"/>
        <a:ext cx="1146441" cy="573220"/>
      </dsp:txXfrm>
    </dsp:sp>
    <dsp:sp modelId="{B0F6C299-2A73-4A6E-B089-7D5CC38E90EE}">
      <dsp:nvSpPr>
        <dsp:cNvPr id="0" name=""/>
        <dsp:cNvSpPr/>
      </dsp:nvSpPr>
      <dsp:spPr>
        <a:xfrm>
          <a:off x="912687" y="793017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Stuur het groepje weg</a:t>
          </a:r>
        </a:p>
      </dsp:txBody>
      <dsp:txXfrm>
        <a:off x="912687" y="793017"/>
        <a:ext cx="1146441" cy="573220"/>
      </dsp:txXfrm>
    </dsp:sp>
    <dsp:sp modelId="{7AF4F7C4-393F-4ADF-9E45-AED02A3ABAA6}">
      <dsp:nvSpPr>
        <dsp:cNvPr id="0" name=""/>
        <dsp:cNvSpPr/>
      </dsp:nvSpPr>
      <dsp:spPr>
        <a:xfrm>
          <a:off x="6227628" y="793011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Neem het fiche in</a:t>
          </a:r>
        </a:p>
      </dsp:txBody>
      <dsp:txXfrm>
        <a:off x="6227628" y="793011"/>
        <a:ext cx="1146441" cy="573220"/>
      </dsp:txXfrm>
    </dsp:sp>
    <dsp:sp modelId="{BE1C2B74-1566-4AF8-A4BD-E64DC92155B4}">
      <dsp:nvSpPr>
        <dsp:cNvPr id="0" name=""/>
        <dsp:cNvSpPr/>
      </dsp:nvSpPr>
      <dsp:spPr>
        <a:xfrm>
          <a:off x="5041864" y="1651730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uitleg aan het groepje over </a:t>
          </a:r>
          <a:r>
            <a:rPr lang="nl-NL" sz="1100" kern="1200" dirty="0" err="1"/>
            <a:t>Bloons</a:t>
          </a:r>
          <a:endParaRPr lang="nl-NL" sz="1100" kern="1200" dirty="0"/>
        </a:p>
      </dsp:txBody>
      <dsp:txXfrm>
        <a:off x="5041864" y="1651730"/>
        <a:ext cx="1146441" cy="573220"/>
      </dsp:txXfrm>
    </dsp:sp>
    <dsp:sp modelId="{FA3D4A8C-61C8-4DEB-87E8-1EF28749AFF2}">
      <dsp:nvSpPr>
        <dsp:cNvPr id="0" name=""/>
        <dsp:cNvSpPr/>
      </dsp:nvSpPr>
      <dsp:spPr>
        <a:xfrm>
          <a:off x="4124287" y="2392990"/>
          <a:ext cx="1171055" cy="59026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het groepje 10 pijlen.</a:t>
          </a:r>
        </a:p>
      </dsp:txBody>
      <dsp:txXfrm>
        <a:off x="4124287" y="2392990"/>
        <a:ext cx="1171055" cy="590262"/>
      </dsp:txXfrm>
    </dsp:sp>
    <dsp:sp modelId="{F54D0FE0-07DD-4DCD-800B-6D6D880DC246}">
      <dsp:nvSpPr>
        <dsp:cNvPr id="0" name=""/>
        <dsp:cNvSpPr/>
      </dsp:nvSpPr>
      <dsp:spPr>
        <a:xfrm>
          <a:off x="3157786" y="3095363"/>
          <a:ext cx="1146441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gooit op de ballonnen</a:t>
          </a:r>
        </a:p>
      </dsp:txBody>
      <dsp:txXfrm>
        <a:off x="3157786" y="3095363"/>
        <a:ext cx="1146441" cy="573220"/>
      </dsp:txXfrm>
    </dsp:sp>
    <dsp:sp modelId="{29F3E3B9-2B01-4947-9CFD-7B6CDF555570}">
      <dsp:nvSpPr>
        <dsp:cNvPr id="0" name=""/>
        <dsp:cNvSpPr/>
      </dsp:nvSpPr>
      <dsp:spPr>
        <a:xfrm>
          <a:off x="754902" y="4077674"/>
          <a:ext cx="1271609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geen </a:t>
          </a:r>
          <a:r>
            <a:rPr lang="nl-NL" sz="1100" kern="1200" dirty="0" err="1"/>
            <a:t>tetromino</a:t>
          </a:r>
          <a:r>
            <a:rPr lang="nl-NL" sz="1100" kern="1200" dirty="0"/>
            <a:t>; ze krijgen hun fiche terug</a:t>
          </a:r>
        </a:p>
      </dsp:txBody>
      <dsp:txXfrm>
        <a:off x="754902" y="4077674"/>
        <a:ext cx="1271609" cy="573220"/>
      </dsp:txXfrm>
    </dsp:sp>
    <dsp:sp modelId="{47798D0A-4E71-4088-B097-74BC1E5C701F}">
      <dsp:nvSpPr>
        <dsp:cNvPr id="0" name=""/>
        <dsp:cNvSpPr/>
      </dsp:nvSpPr>
      <dsp:spPr>
        <a:xfrm>
          <a:off x="5266446" y="4077674"/>
          <a:ext cx="1370077" cy="5732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krijgt een </a:t>
          </a:r>
          <a:r>
            <a:rPr lang="nl-NL" sz="1100" kern="1200" dirty="0" err="1"/>
            <a:t>tetromino</a:t>
          </a:r>
          <a:r>
            <a:rPr lang="nl-NL" sz="1100" kern="1200" dirty="0"/>
            <a:t>; hun fiche blijft bij de post</a:t>
          </a:r>
        </a:p>
      </dsp:txBody>
      <dsp:txXfrm>
        <a:off x="5266446" y="4077674"/>
        <a:ext cx="1370077" cy="573220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4693D41-66EA-4CCF-BF6D-8AB4906FD971}">
      <dsp:nvSpPr>
        <dsp:cNvPr id="0" name=""/>
        <dsp:cNvSpPr/>
      </dsp:nvSpPr>
      <dsp:spPr>
        <a:xfrm>
          <a:off x="3567595" y="2204435"/>
          <a:ext cx="1037823" cy="987633"/>
        </a:xfrm>
        <a:custGeom>
          <a:avLst/>
          <a:gdLst/>
          <a:ahLst/>
          <a:cxnLst/>
          <a:rect l="0" t="0" r="0" b="0"/>
          <a:pathLst>
            <a:path>
              <a:moveTo>
                <a:pt x="1037823" y="0"/>
              </a:moveTo>
              <a:lnTo>
                <a:pt x="1037823" y="987633"/>
              </a:lnTo>
              <a:lnTo>
                <a:pt x="0" y="987633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A143E4B-998B-4425-B167-793E2CB231A2}">
      <dsp:nvSpPr>
        <dsp:cNvPr id="0" name=""/>
        <dsp:cNvSpPr/>
      </dsp:nvSpPr>
      <dsp:spPr>
        <a:xfrm>
          <a:off x="5116798" y="3324522"/>
          <a:ext cx="323441" cy="571296"/>
        </a:xfrm>
        <a:custGeom>
          <a:avLst/>
          <a:gdLst/>
          <a:ahLst/>
          <a:cxnLst/>
          <a:rect l="0" t="0" r="0" b="0"/>
          <a:pathLst>
            <a:path>
              <a:moveTo>
                <a:pt x="323441" y="0"/>
              </a:moveTo>
              <a:lnTo>
                <a:pt x="323441" y="571296"/>
              </a:lnTo>
              <a:lnTo>
                <a:pt x="0" y="571296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C836028-BEA7-4BA3-AA92-66AC3DEBDD5E}">
      <dsp:nvSpPr>
        <dsp:cNvPr id="0" name=""/>
        <dsp:cNvSpPr/>
      </dsp:nvSpPr>
      <dsp:spPr>
        <a:xfrm>
          <a:off x="5843886" y="2777613"/>
          <a:ext cx="729292" cy="345085"/>
        </a:xfrm>
        <a:custGeom>
          <a:avLst/>
          <a:gdLst/>
          <a:ahLst/>
          <a:cxnLst/>
          <a:rect l="0" t="0" r="0" b="0"/>
          <a:pathLst>
            <a:path>
              <a:moveTo>
                <a:pt x="729292" y="0"/>
              </a:moveTo>
              <a:lnTo>
                <a:pt x="729292" y="345085"/>
              </a:lnTo>
              <a:lnTo>
                <a:pt x="0" y="345085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8635CE0-6328-4BC1-9B8C-D6EF9415E4A3}">
      <dsp:nvSpPr>
        <dsp:cNvPr id="0" name=""/>
        <dsp:cNvSpPr/>
      </dsp:nvSpPr>
      <dsp:spPr>
        <a:xfrm>
          <a:off x="7705261" y="3331105"/>
          <a:ext cx="1128554" cy="3741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74147"/>
              </a:lnTo>
              <a:lnTo>
                <a:pt x="1128554" y="374147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04D58BA-A535-431F-95B7-3133FF85A66B}">
      <dsp:nvSpPr>
        <dsp:cNvPr id="0" name=""/>
        <dsp:cNvSpPr/>
      </dsp:nvSpPr>
      <dsp:spPr>
        <a:xfrm>
          <a:off x="6573178" y="2777613"/>
          <a:ext cx="728436" cy="35166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1668"/>
              </a:lnTo>
              <a:lnTo>
                <a:pt x="728436" y="351668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4667448-F6BF-4EA0-B010-A5886FB1EFA4}">
      <dsp:nvSpPr>
        <dsp:cNvPr id="0" name=""/>
        <dsp:cNvSpPr/>
      </dsp:nvSpPr>
      <dsp:spPr>
        <a:xfrm>
          <a:off x="4605418" y="2204435"/>
          <a:ext cx="1564113" cy="37135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71354"/>
              </a:lnTo>
              <a:lnTo>
                <a:pt x="1564113" y="371354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65F0F01-DF16-4B0B-BF0A-872165DBC145}">
      <dsp:nvSpPr>
        <dsp:cNvPr id="0" name=""/>
        <dsp:cNvSpPr/>
      </dsp:nvSpPr>
      <dsp:spPr>
        <a:xfrm>
          <a:off x="1684350" y="2777613"/>
          <a:ext cx="317605" cy="705372"/>
        </a:xfrm>
        <a:custGeom>
          <a:avLst/>
          <a:gdLst/>
          <a:ahLst/>
          <a:cxnLst/>
          <a:rect l="0" t="0" r="0" b="0"/>
          <a:pathLst>
            <a:path>
              <a:moveTo>
                <a:pt x="317605" y="0"/>
              </a:moveTo>
              <a:lnTo>
                <a:pt x="317605" y="705372"/>
              </a:lnTo>
              <a:lnTo>
                <a:pt x="0" y="705372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19F9A5A-F9CA-4C6E-82F6-4DA68B30FD5A}">
      <dsp:nvSpPr>
        <dsp:cNvPr id="0" name=""/>
        <dsp:cNvSpPr/>
      </dsp:nvSpPr>
      <dsp:spPr>
        <a:xfrm>
          <a:off x="2405602" y="2204435"/>
          <a:ext cx="2199816" cy="371354"/>
        </a:xfrm>
        <a:custGeom>
          <a:avLst/>
          <a:gdLst/>
          <a:ahLst/>
          <a:cxnLst/>
          <a:rect l="0" t="0" r="0" b="0"/>
          <a:pathLst>
            <a:path>
              <a:moveTo>
                <a:pt x="2199816" y="0"/>
              </a:moveTo>
              <a:lnTo>
                <a:pt x="2199816" y="371354"/>
              </a:lnTo>
              <a:lnTo>
                <a:pt x="0" y="371354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F23CB2C-6312-42D9-97CE-B5442F8620F7}">
      <dsp:nvSpPr>
        <dsp:cNvPr id="0" name=""/>
        <dsp:cNvSpPr/>
      </dsp:nvSpPr>
      <dsp:spPr>
        <a:xfrm>
          <a:off x="5211445" y="1567308"/>
          <a:ext cx="1742605" cy="395452"/>
        </a:xfrm>
        <a:custGeom>
          <a:avLst/>
          <a:gdLst/>
          <a:ahLst/>
          <a:cxnLst/>
          <a:rect l="0" t="0" r="0" b="0"/>
          <a:pathLst>
            <a:path>
              <a:moveTo>
                <a:pt x="1742605" y="0"/>
              </a:moveTo>
              <a:lnTo>
                <a:pt x="1742605" y="395452"/>
              </a:lnTo>
              <a:lnTo>
                <a:pt x="0" y="395452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5599FEA-E182-4E6C-9620-A780216E168A}">
      <dsp:nvSpPr>
        <dsp:cNvPr id="0" name=""/>
        <dsp:cNvSpPr/>
      </dsp:nvSpPr>
      <dsp:spPr>
        <a:xfrm>
          <a:off x="7542466" y="962621"/>
          <a:ext cx="431336" cy="402863"/>
        </a:xfrm>
        <a:custGeom>
          <a:avLst/>
          <a:gdLst/>
          <a:ahLst/>
          <a:cxnLst/>
          <a:rect l="0" t="0" r="0" b="0"/>
          <a:pathLst>
            <a:path>
              <a:moveTo>
                <a:pt x="431336" y="0"/>
              </a:moveTo>
              <a:lnTo>
                <a:pt x="431336" y="402863"/>
              </a:lnTo>
              <a:lnTo>
                <a:pt x="0" y="402863"/>
              </a:lnTo>
            </a:path>
          </a:pathLst>
        </a:custGeom>
        <a:noFill/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A85112-ED8F-4354-B61B-AA7227F45F5C}">
      <dsp:nvSpPr>
        <dsp:cNvPr id="0" name=""/>
        <dsp:cNvSpPr/>
      </dsp:nvSpPr>
      <dsp:spPr>
        <a:xfrm>
          <a:off x="2721810" y="405198"/>
          <a:ext cx="4848345" cy="3556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5600"/>
              </a:lnTo>
              <a:lnTo>
                <a:pt x="4848345" y="355600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CEA941-4537-4D3A-8A69-D1D4D85A280F}">
      <dsp:nvSpPr>
        <dsp:cNvPr id="0" name=""/>
        <dsp:cNvSpPr/>
      </dsp:nvSpPr>
      <dsp:spPr>
        <a:xfrm>
          <a:off x="1577586" y="405198"/>
          <a:ext cx="1144224" cy="355604"/>
        </a:xfrm>
        <a:custGeom>
          <a:avLst/>
          <a:gdLst/>
          <a:ahLst/>
          <a:cxnLst/>
          <a:rect l="0" t="0" r="0" b="0"/>
          <a:pathLst>
            <a:path>
              <a:moveTo>
                <a:pt x="1144224" y="0"/>
              </a:moveTo>
              <a:lnTo>
                <a:pt x="1144224" y="355604"/>
              </a:lnTo>
              <a:lnTo>
                <a:pt x="0" y="355604"/>
              </a:lnTo>
            </a:path>
          </a:pathLst>
        </a:custGeom>
        <a:noFill/>
        <a:ln w="12700" cap="flat" cmpd="sng" algn="ctr">
          <a:solidFill>
            <a:schemeClr val="accent3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F5B194-A4AA-461E-95A6-333F71BB5612}">
      <dsp:nvSpPr>
        <dsp:cNvPr id="0" name=""/>
        <dsp:cNvSpPr/>
      </dsp:nvSpPr>
      <dsp:spPr>
        <a:xfrm>
          <a:off x="2318164" y="1551"/>
          <a:ext cx="807292" cy="40364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Groepje komt bij de post</a:t>
          </a:r>
        </a:p>
      </dsp:txBody>
      <dsp:txXfrm>
        <a:off x="2318164" y="1551"/>
        <a:ext cx="807292" cy="403646"/>
      </dsp:txXfrm>
    </dsp:sp>
    <dsp:sp modelId="{B0F6C299-2A73-4A6E-B089-7D5CC38E90EE}">
      <dsp:nvSpPr>
        <dsp:cNvPr id="0" name=""/>
        <dsp:cNvSpPr/>
      </dsp:nvSpPr>
      <dsp:spPr>
        <a:xfrm>
          <a:off x="770293" y="558979"/>
          <a:ext cx="807292" cy="40364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Stuur het groepje weg</a:t>
          </a:r>
        </a:p>
      </dsp:txBody>
      <dsp:txXfrm>
        <a:off x="770293" y="558979"/>
        <a:ext cx="807292" cy="403646"/>
      </dsp:txXfrm>
    </dsp:sp>
    <dsp:sp modelId="{7AF4F7C4-393F-4ADF-9E45-AED02A3ABAA6}">
      <dsp:nvSpPr>
        <dsp:cNvPr id="0" name=""/>
        <dsp:cNvSpPr/>
      </dsp:nvSpPr>
      <dsp:spPr>
        <a:xfrm>
          <a:off x="7570156" y="558975"/>
          <a:ext cx="807292" cy="40364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Neem het fiche in</a:t>
          </a:r>
        </a:p>
      </dsp:txBody>
      <dsp:txXfrm>
        <a:off x="7570156" y="558975"/>
        <a:ext cx="807292" cy="403646"/>
      </dsp:txXfrm>
    </dsp:sp>
    <dsp:sp modelId="{BE1C2B74-1566-4AF8-A4BD-E64DC92155B4}">
      <dsp:nvSpPr>
        <dsp:cNvPr id="0" name=""/>
        <dsp:cNvSpPr/>
      </dsp:nvSpPr>
      <dsp:spPr>
        <a:xfrm>
          <a:off x="6365635" y="1163661"/>
          <a:ext cx="1176830" cy="40364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uitleg aan het groepje over </a:t>
          </a:r>
          <a:r>
            <a:rPr lang="nl-NL" sz="1100" kern="1200" dirty="0" err="1"/>
            <a:t>Bloons</a:t>
          </a:r>
          <a:endParaRPr lang="nl-NL" sz="1100" kern="1200" dirty="0"/>
        </a:p>
      </dsp:txBody>
      <dsp:txXfrm>
        <a:off x="6365635" y="1163661"/>
        <a:ext cx="1176830" cy="403646"/>
      </dsp:txXfrm>
    </dsp:sp>
    <dsp:sp modelId="{0A90BE53-464C-47FE-8B98-41903BB5EF3E}">
      <dsp:nvSpPr>
        <dsp:cNvPr id="0" name=""/>
        <dsp:cNvSpPr/>
      </dsp:nvSpPr>
      <dsp:spPr>
        <a:xfrm>
          <a:off x="3999391" y="1721085"/>
          <a:ext cx="1212053" cy="48335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Deelnemer gaat rennen en legt een kleur</a:t>
          </a:r>
        </a:p>
      </dsp:txBody>
      <dsp:txXfrm>
        <a:off x="3999391" y="1721085"/>
        <a:ext cx="1212053" cy="483350"/>
      </dsp:txXfrm>
    </dsp:sp>
    <dsp:sp modelId="{2C095DAE-DD6E-4FBF-B4FC-5DAAF0784ADC}">
      <dsp:nvSpPr>
        <dsp:cNvPr id="0" name=""/>
        <dsp:cNvSpPr/>
      </dsp:nvSpPr>
      <dsp:spPr>
        <a:xfrm>
          <a:off x="1598309" y="2373967"/>
          <a:ext cx="807292" cy="40364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De tijd is om</a:t>
          </a:r>
        </a:p>
      </dsp:txBody>
      <dsp:txXfrm>
        <a:off x="1598309" y="2373967"/>
        <a:ext cx="807292" cy="403646"/>
      </dsp:txXfrm>
    </dsp:sp>
    <dsp:sp modelId="{B2FCBD03-92CA-4798-BFF8-E4BEE066A755}">
      <dsp:nvSpPr>
        <dsp:cNvPr id="0" name=""/>
        <dsp:cNvSpPr/>
      </dsp:nvSpPr>
      <dsp:spPr>
        <a:xfrm>
          <a:off x="458686" y="3212361"/>
          <a:ext cx="1225664" cy="54124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het fiche terug; Geeft geen </a:t>
          </a:r>
          <a:r>
            <a:rPr lang="nl-NL" sz="1100" kern="1200" dirty="0" err="1"/>
            <a:t>tetromino</a:t>
          </a:r>
          <a:endParaRPr lang="nl-NL" sz="1100" kern="1200" dirty="0"/>
        </a:p>
      </dsp:txBody>
      <dsp:txXfrm>
        <a:off x="458686" y="3212361"/>
        <a:ext cx="1225664" cy="541249"/>
      </dsp:txXfrm>
    </dsp:sp>
    <dsp:sp modelId="{74E2155F-38FD-4F75-9307-96EA62E7D286}">
      <dsp:nvSpPr>
        <dsp:cNvPr id="0" name=""/>
        <dsp:cNvSpPr/>
      </dsp:nvSpPr>
      <dsp:spPr>
        <a:xfrm>
          <a:off x="6169532" y="2373967"/>
          <a:ext cx="807292" cy="40364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Er liggen 4 kleuren</a:t>
          </a:r>
        </a:p>
      </dsp:txBody>
      <dsp:txXfrm>
        <a:off x="6169532" y="2373967"/>
        <a:ext cx="807292" cy="403646"/>
      </dsp:txXfrm>
    </dsp:sp>
    <dsp:sp modelId="{17537264-44F8-45E8-82D1-B3BC338822DE}">
      <dsp:nvSpPr>
        <dsp:cNvPr id="0" name=""/>
        <dsp:cNvSpPr/>
      </dsp:nvSpPr>
      <dsp:spPr>
        <a:xfrm>
          <a:off x="7301614" y="2927459"/>
          <a:ext cx="807292" cy="40364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De code is goed</a:t>
          </a:r>
        </a:p>
      </dsp:txBody>
      <dsp:txXfrm>
        <a:off x="7301614" y="2927459"/>
        <a:ext cx="807292" cy="403646"/>
      </dsp:txXfrm>
    </dsp:sp>
    <dsp:sp modelId="{74DD44D6-8084-44E2-A534-589F1BFE3CED}">
      <dsp:nvSpPr>
        <dsp:cNvPr id="0" name=""/>
        <dsp:cNvSpPr/>
      </dsp:nvSpPr>
      <dsp:spPr>
        <a:xfrm>
          <a:off x="8833816" y="3467788"/>
          <a:ext cx="1356647" cy="47493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Geeft het groepje een </a:t>
          </a:r>
          <a:r>
            <a:rPr lang="nl-NL" sz="1100" kern="1200" dirty="0" err="1"/>
            <a:t>tetromino</a:t>
          </a:r>
          <a:r>
            <a:rPr lang="nl-NL" sz="1100" kern="1200" dirty="0"/>
            <a:t>; het fiche blijft bij de post</a:t>
          </a:r>
        </a:p>
      </dsp:txBody>
      <dsp:txXfrm>
        <a:off x="8833816" y="3467788"/>
        <a:ext cx="1356647" cy="474930"/>
      </dsp:txXfrm>
    </dsp:sp>
    <dsp:sp modelId="{6EA1A0B5-994E-4D5F-9F72-01143EA31F1F}">
      <dsp:nvSpPr>
        <dsp:cNvPr id="0" name=""/>
        <dsp:cNvSpPr/>
      </dsp:nvSpPr>
      <dsp:spPr>
        <a:xfrm>
          <a:off x="5036593" y="2920875"/>
          <a:ext cx="807292" cy="40364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De code is niet goed</a:t>
          </a:r>
        </a:p>
      </dsp:txBody>
      <dsp:txXfrm>
        <a:off x="5036593" y="2920875"/>
        <a:ext cx="807292" cy="403646"/>
      </dsp:txXfrm>
    </dsp:sp>
    <dsp:sp modelId="{74D21F63-9E74-4221-9A3C-E69F68C44B33}">
      <dsp:nvSpPr>
        <dsp:cNvPr id="0" name=""/>
        <dsp:cNvSpPr/>
      </dsp:nvSpPr>
      <dsp:spPr>
        <a:xfrm>
          <a:off x="4104138" y="3611870"/>
          <a:ext cx="1012659" cy="56789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Geef aan welk deel van de code goed is</a:t>
          </a:r>
        </a:p>
      </dsp:txBody>
      <dsp:txXfrm>
        <a:off x="4104138" y="3611870"/>
        <a:ext cx="1012659" cy="567898"/>
      </dsp:txXfrm>
    </dsp:sp>
    <dsp:sp modelId="{32246FE0-5AC9-4056-AB05-9FDBA840CF94}">
      <dsp:nvSpPr>
        <dsp:cNvPr id="0" name=""/>
        <dsp:cNvSpPr/>
      </dsp:nvSpPr>
      <dsp:spPr>
        <a:xfrm>
          <a:off x="2760302" y="2990246"/>
          <a:ext cx="807292" cy="40364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 dirty="0"/>
            <a:t>Er liggen geen 4 kleuren</a:t>
          </a:r>
        </a:p>
      </dsp:txBody>
      <dsp:txXfrm>
        <a:off x="2760302" y="2990246"/>
        <a:ext cx="807292" cy="40364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691022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45522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83786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19330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321583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3625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805635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69268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83695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17247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50372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C8488D-F0BC-4A8D-B616-F41B722F69C8}" type="datetimeFigureOut">
              <a:rPr lang="nl-NL" smtClean="0"/>
              <a:t>18-12-2019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AD0D18-F059-4B4E-A1D0-AC0A6066C1F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06334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Centrale Post</a:t>
            </a:r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1991402723"/>
              </p:ext>
            </p:extLst>
          </p:nvPr>
        </p:nvGraphicFramePr>
        <p:xfrm>
          <a:off x="661957" y="1475382"/>
          <a:ext cx="11197193" cy="46629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ekstvak 5"/>
          <p:cNvSpPr txBox="1"/>
          <p:nvPr/>
        </p:nvSpPr>
        <p:spPr>
          <a:xfrm>
            <a:off x="5093712" y="2141616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een </a:t>
            </a:r>
            <a:r>
              <a:rPr lang="nl-NL" sz="1100" i="1" dirty="0" err="1"/>
              <a:t>tetromino</a:t>
            </a:r>
            <a:endParaRPr lang="nl-NL" sz="1100" i="1" dirty="0"/>
          </a:p>
        </p:txBody>
      </p:sp>
      <p:sp>
        <p:nvSpPr>
          <p:cNvPr id="7" name="Tekstvak 6"/>
          <p:cNvSpPr txBox="1"/>
          <p:nvPr/>
        </p:nvSpPr>
        <p:spPr>
          <a:xfrm>
            <a:off x="2946089" y="2149495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geen </a:t>
            </a:r>
            <a:r>
              <a:rPr lang="nl-NL" sz="1100" i="1" dirty="0" err="1"/>
              <a:t>Tetromino</a:t>
            </a:r>
            <a:endParaRPr lang="nl-NL" sz="1100" i="1" dirty="0"/>
          </a:p>
        </p:txBody>
      </p:sp>
      <p:sp>
        <p:nvSpPr>
          <p:cNvPr id="8" name="Tekstvak 7"/>
          <p:cNvSpPr txBox="1"/>
          <p:nvPr/>
        </p:nvSpPr>
        <p:spPr>
          <a:xfrm>
            <a:off x="2951695" y="5620645"/>
            <a:ext cx="112196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Er is een rij vol</a:t>
            </a:r>
          </a:p>
        </p:txBody>
      </p:sp>
      <p:sp>
        <p:nvSpPr>
          <p:cNvPr id="9" name="Tekstvak 8"/>
          <p:cNvSpPr txBox="1"/>
          <p:nvPr/>
        </p:nvSpPr>
        <p:spPr>
          <a:xfrm>
            <a:off x="4532730" y="5469179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Het groepje is klaar</a:t>
            </a:r>
          </a:p>
        </p:txBody>
      </p:sp>
    </p:spTree>
    <p:extLst>
      <p:ext uri="{BB962C8B-B14F-4D97-AF65-F5344CB8AC3E}">
        <p14:creationId xmlns:p14="http://schemas.microsoft.com/office/powerpoint/2010/main" val="7069488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Super Mario</a:t>
            </a:r>
          </a:p>
        </p:txBody>
      </p:sp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2436681599"/>
              </p:ext>
            </p:extLst>
          </p:nvPr>
        </p:nvGraphicFramePr>
        <p:xfrm>
          <a:off x="661957" y="1475382"/>
          <a:ext cx="11197193" cy="46629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Tekstvak 2"/>
          <p:cNvSpPr txBox="1"/>
          <p:nvPr/>
        </p:nvSpPr>
        <p:spPr>
          <a:xfrm>
            <a:off x="5093712" y="2141616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een fiche</a:t>
            </a:r>
          </a:p>
        </p:txBody>
      </p:sp>
      <p:sp>
        <p:nvSpPr>
          <p:cNvPr id="5" name="Tekstvak 4"/>
          <p:cNvSpPr txBox="1"/>
          <p:nvPr/>
        </p:nvSpPr>
        <p:spPr>
          <a:xfrm>
            <a:off x="2946089" y="2149495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geen fiche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3265847" y="5278444"/>
            <a:ext cx="11219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haalt het niet binnen de tijd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4714117" y="5278444"/>
            <a:ext cx="11219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haalt het binnen de tijd</a:t>
            </a:r>
          </a:p>
        </p:txBody>
      </p:sp>
    </p:spTree>
    <p:extLst>
      <p:ext uri="{BB962C8B-B14F-4D97-AF65-F5344CB8AC3E}">
        <p14:creationId xmlns:p14="http://schemas.microsoft.com/office/powerpoint/2010/main" val="8806472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Tower</a:t>
            </a:r>
            <a:r>
              <a:rPr lang="nl-NL" dirty="0"/>
              <a:t> of Babel</a:t>
            </a:r>
          </a:p>
        </p:txBody>
      </p:sp>
      <p:graphicFrame>
        <p:nvGraphicFramePr>
          <p:cNvPr id="3" name="Diagram 2"/>
          <p:cNvGraphicFramePr/>
          <p:nvPr>
            <p:extLst>
              <p:ext uri="{D42A27DB-BD31-4B8C-83A1-F6EECF244321}">
                <p14:modId xmlns:p14="http://schemas.microsoft.com/office/powerpoint/2010/main" val="77680541"/>
              </p:ext>
            </p:extLst>
          </p:nvPr>
        </p:nvGraphicFramePr>
        <p:xfrm>
          <a:off x="661957" y="1475382"/>
          <a:ext cx="11197193" cy="46629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Tekstvak 4"/>
          <p:cNvSpPr txBox="1"/>
          <p:nvPr/>
        </p:nvSpPr>
        <p:spPr>
          <a:xfrm>
            <a:off x="5093712" y="2141616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een fiche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2946089" y="2149495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geen fiche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3265847" y="5278444"/>
            <a:ext cx="11219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laat bekertjes vallen of slaagt niet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4714117" y="5278444"/>
            <a:ext cx="11219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stapelt 3 bekers zonder te laten vallen</a:t>
            </a:r>
          </a:p>
        </p:txBody>
      </p:sp>
    </p:spTree>
    <p:extLst>
      <p:ext uri="{BB962C8B-B14F-4D97-AF65-F5344CB8AC3E}">
        <p14:creationId xmlns:p14="http://schemas.microsoft.com/office/powerpoint/2010/main" val="4953631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Mario Kart</a:t>
            </a:r>
          </a:p>
        </p:txBody>
      </p:sp>
      <p:graphicFrame>
        <p:nvGraphicFramePr>
          <p:cNvPr id="3" name="Diagram 2"/>
          <p:cNvGraphicFramePr/>
          <p:nvPr>
            <p:extLst>
              <p:ext uri="{D42A27DB-BD31-4B8C-83A1-F6EECF244321}">
                <p14:modId xmlns:p14="http://schemas.microsoft.com/office/powerpoint/2010/main" val="2488883878"/>
              </p:ext>
            </p:extLst>
          </p:nvPr>
        </p:nvGraphicFramePr>
        <p:xfrm>
          <a:off x="661957" y="1475382"/>
          <a:ext cx="11197193" cy="46629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ekstvak 5"/>
          <p:cNvSpPr txBox="1"/>
          <p:nvPr/>
        </p:nvSpPr>
        <p:spPr>
          <a:xfrm>
            <a:off x="5093712" y="2141616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een fiche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2946089" y="2149495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geen fiche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3265847" y="5278444"/>
            <a:ext cx="11219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haalt het niet binnen de tijd</a:t>
            </a:r>
          </a:p>
        </p:txBody>
      </p:sp>
      <p:sp>
        <p:nvSpPr>
          <p:cNvPr id="9" name="Tekstvak 8"/>
          <p:cNvSpPr txBox="1"/>
          <p:nvPr/>
        </p:nvSpPr>
        <p:spPr>
          <a:xfrm>
            <a:off x="4714117" y="5278444"/>
            <a:ext cx="11219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haalt het binnen de tijd</a:t>
            </a:r>
          </a:p>
        </p:txBody>
      </p:sp>
    </p:spTree>
    <p:extLst>
      <p:ext uri="{BB962C8B-B14F-4D97-AF65-F5344CB8AC3E}">
        <p14:creationId xmlns:p14="http://schemas.microsoft.com/office/powerpoint/2010/main" val="38145077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Minesweeper</a:t>
            </a:r>
            <a:endParaRPr lang="nl-NL" dirty="0"/>
          </a:p>
        </p:txBody>
      </p:sp>
      <p:graphicFrame>
        <p:nvGraphicFramePr>
          <p:cNvPr id="3" name="Diagram 2"/>
          <p:cNvGraphicFramePr/>
          <p:nvPr>
            <p:extLst>
              <p:ext uri="{D42A27DB-BD31-4B8C-83A1-F6EECF244321}">
                <p14:modId xmlns:p14="http://schemas.microsoft.com/office/powerpoint/2010/main" val="3034636561"/>
              </p:ext>
            </p:extLst>
          </p:nvPr>
        </p:nvGraphicFramePr>
        <p:xfrm>
          <a:off x="661957" y="1475382"/>
          <a:ext cx="11197193" cy="46629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5" name="Rechte verbindingslijn 4"/>
          <p:cNvCxnSpPr/>
          <p:nvPr/>
        </p:nvCxnSpPr>
        <p:spPr>
          <a:xfrm flipV="1">
            <a:off x="3758577" y="4395022"/>
            <a:ext cx="0" cy="513298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Rechte verbindingslijn 8"/>
          <p:cNvCxnSpPr/>
          <p:nvPr/>
        </p:nvCxnSpPr>
        <p:spPr>
          <a:xfrm>
            <a:off x="3757040" y="4398096"/>
            <a:ext cx="92562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" name="Rechte verbindingslijn 11"/>
          <p:cNvCxnSpPr/>
          <p:nvPr/>
        </p:nvCxnSpPr>
        <p:spPr>
          <a:xfrm>
            <a:off x="3758577" y="4309274"/>
            <a:ext cx="92562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Rechte verbindingslijn 12"/>
          <p:cNvCxnSpPr/>
          <p:nvPr/>
        </p:nvCxnSpPr>
        <p:spPr>
          <a:xfrm flipV="1">
            <a:off x="3846529" y="4307737"/>
            <a:ext cx="3073" cy="9036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" name="Rechte verbindingslijn 16"/>
          <p:cNvCxnSpPr/>
          <p:nvPr/>
        </p:nvCxnSpPr>
        <p:spPr>
          <a:xfrm flipV="1">
            <a:off x="3761651" y="3802070"/>
            <a:ext cx="0" cy="513298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Rechte verbindingslijn 17"/>
          <p:cNvCxnSpPr/>
          <p:nvPr/>
        </p:nvCxnSpPr>
        <p:spPr>
          <a:xfrm flipH="1">
            <a:off x="3757040" y="3802070"/>
            <a:ext cx="515283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Tekstvak 20"/>
          <p:cNvSpPr txBox="1"/>
          <p:nvPr/>
        </p:nvSpPr>
        <p:spPr>
          <a:xfrm>
            <a:off x="5732237" y="3814727"/>
            <a:ext cx="11219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Er zijn enkel nog bommen op het veld over</a:t>
            </a:r>
          </a:p>
        </p:txBody>
      </p:sp>
      <p:sp>
        <p:nvSpPr>
          <p:cNvPr id="22" name="Tekstvak 21"/>
          <p:cNvSpPr txBox="1"/>
          <p:nvPr/>
        </p:nvSpPr>
        <p:spPr>
          <a:xfrm>
            <a:off x="4430323" y="1990959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een fiche</a:t>
            </a:r>
          </a:p>
        </p:txBody>
      </p:sp>
      <p:sp>
        <p:nvSpPr>
          <p:cNvPr id="23" name="Tekstvak 22"/>
          <p:cNvSpPr txBox="1"/>
          <p:nvPr/>
        </p:nvSpPr>
        <p:spPr>
          <a:xfrm>
            <a:off x="2163172" y="2004814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geen fiche</a:t>
            </a:r>
          </a:p>
        </p:txBody>
      </p:sp>
    </p:spTree>
    <p:extLst>
      <p:ext uri="{BB962C8B-B14F-4D97-AF65-F5344CB8AC3E}">
        <p14:creationId xmlns:p14="http://schemas.microsoft.com/office/powerpoint/2010/main" val="8141366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Pac-Man</a:t>
            </a:r>
            <a:endParaRPr lang="nl-NL" dirty="0"/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2390701404"/>
              </p:ext>
            </p:extLst>
          </p:nvPr>
        </p:nvGraphicFramePr>
        <p:xfrm>
          <a:off x="661957" y="1475382"/>
          <a:ext cx="11197193" cy="46629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6" name="Rechte verbindingslijn 5"/>
          <p:cNvCxnSpPr/>
          <p:nvPr/>
        </p:nvCxnSpPr>
        <p:spPr>
          <a:xfrm flipV="1">
            <a:off x="3758577" y="4395022"/>
            <a:ext cx="0" cy="513298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" name="Rechte verbindingslijn 6"/>
          <p:cNvCxnSpPr/>
          <p:nvPr/>
        </p:nvCxnSpPr>
        <p:spPr>
          <a:xfrm>
            <a:off x="3757040" y="4398096"/>
            <a:ext cx="92562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Rechte verbindingslijn 7"/>
          <p:cNvCxnSpPr/>
          <p:nvPr/>
        </p:nvCxnSpPr>
        <p:spPr>
          <a:xfrm>
            <a:off x="3758577" y="4309274"/>
            <a:ext cx="92562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Rechte verbindingslijn 8"/>
          <p:cNvCxnSpPr/>
          <p:nvPr/>
        </p:nvCxnSpPr>
        <p:spPr>
          <a:xfrm flipV="1">
            <a:off x="3846529" y="4307737"/>
            <a:ext cx="3073" cy="9036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Rechte verbindingslijn 9"/>
          <p:cNvCxnSpPr/>
          <p:nvPr/>
        </p:nvCxnSpPr>
        <p:spPr>
          <a:xfrm flipH="1" flipV="1">
            <a:off x="3757040" y="3349632"/>
            <a:ext cx="4612" cy="965737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Rechte verbindingslijn 10"/>
          <p:cNvCxnSpPr/>
          <p:nvPr/>
        </p:nvCxnSpPr>
        <p:spPr>
          <a:xfrm flipH="1">
            <a:off x="3757040" y="3349632"/>
            <a:ext cx="515283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" name="Tekstvak 11"/>
          <p:cNvSpPr txBox="1"/>
          <p:nvPr/>
        </p:nvSpPr>
        <p:spPr>
          <a:xfrm>
            <a:off x="4430323" y="1990959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een fiche</a:t>
            </a:r>
          </a:p>
        </p:txBody>
      </p:sp>
      <p:sp>
        <p:nvSpPr>
          <p:cNvPr id="13" name="Tekstvak 12"/>
          <p:cNvSpPr txBox="1"/>
          <p:nvPr/>
        </p:nvSpPr>
        <p:spPr>
          <a:xfrm>
            <a:off x="2163172" y="2004814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geen fiche</a:t>
            </a:r>
          </a:p>
        </p:txBody>
      </p:sp>
      <p:sp>
        <p:nvSpPr>
          <p:cNvPr id="16" name="Tekstvak 15"/>
          <p:cNvSpPr txBox="1"/>
          <p:nvPr/>
        </p:nvSpPr>
        <p:spPr>
          <a:xfrm>
            <a:off x="4926268" y="3576235"/>
            <a:ext cx="112196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Postbemanning probeert de deelnemer in te sluiten</a:t>
            </a:r>
          </a:p>
        </p:txBody>
      </p:sp>
    </p:spTree>
    <p:extLst>
      <p:ext uri="{BB962C8B-B14F-4D97-AF65-F5344CB8AC3E}">
        <p14:creationId xmlns:p14="http://schemas.microsoft.com/office/powerpoint/2010/main" val="39054858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Bloons</a:t>
            </a:r>
            <a:endParaRPr lang="nl-NL" dirty="0"/>
          </a:p>
        </p:txBody>
      </p:sp>
      <p:graphicFrame>
        <p:nvGraphicFramePr>
          <p:cNvPr id="3" name="Diagram 2"/>
          <p:cNvGraphicFramePr/>
          <p:nvPr>
            <p:extLst>
              <p:ext uri="{D42A27DB-BD31-4B8C-83A1-F6EECF244321}">
                <p14:modId xmlns:p14="http://schemas.microsoft.com/office/powerpoint/2010/main" val="2406548607"/>
              </p:ext>
            </p:extLst>
          </p:nvPr>
        </p:nvGraphicFramePr>
        <p:xfrm>
          <a:off x="661957" y="1475382"/>
          <a:ext cx="11197193" cy="46629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Tekstvak 4"/>
          <p:cNvSpPr txBox="1"/>
          <p:nvPr/>
        </p:nvSpPr>
        <p:spPr>
          <a:xfrm>
            <a:off x="5093712" y="2141616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een fiche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2946089" y="2149495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geen fiche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2919216" y="5278444"/>
            <a:ext cx="1210529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niet alle ballonnen kapot gegooid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4714117" y="5278444"/>
            <a:ext cx="11219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alle ballonnen kapot gegooid</a:t>
            </a:r>
          </a:p>
        </p:txBody>
      </p:sp>
    </p:spTree>
    <p:extLst>
      <p:ext uri="{BB962C8B-B14F-4D97-AF65-F5344CB8AC3E}">
        <p14:creationId xmlns:p14="http://schemas.microsoft.com/office/powerpoint/2010/main" val="37905265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Mastermind</a:t>
            </a:r>
            <a:endParaRPr lang="nl-NL" dirty="0"/>
          </a:p>
        </p:txBody>
      </p:sp>
      <p:graphicFrame>
        <p:nvGraphicFramePr>
          <p:cNvPr id="3" name="Diagram 2"/>
          <p:cNvGraphicFramePr/>
          <p:nvPr>
            <p:extLst>
              <p:ext uri="{D42A27DB-BD31-4B8C-83A1-F6EECF244321}">
                <p14:modId xmlns:p14="http://schemas.microsoft.com/office/powerpoint/2010/main" val="1648296203"/>
              </p:ext>
            </p:extLst>
          </p:nvPr>
        </p:nvGraphicFramePr>
        <p:xfrm>
          <a:off x="661957" y="1475382"/>
          <a:ext cx="11197193" cy="46629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Tekstvak 4"/>
          <p:cNvSpPr txBox="1"/>
          <p:nvPr/>
        </p:nvSpPr>
        <p:spPr>
          <a:xfrm>
            <a:off x="3879061" y="1849244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een fiche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2243229" y="1849244"/>
            <a:ext cx="112196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i="1" dirty="0"/>
              <a:t>Groepje heeft geen fiche</a:t>
            </a:r>
          </a:p>
        </p:txBody>
      </p:sp>
      <p:cxnSp>
        <p:nvCxnSpPr>
          <p:cNvPr id="7" name="Rechte verbindingslijn 6"/>
          <p:cNvCxnSpPr/>
          <p:nvPr/>
        </p:nvCxnSpPr>
        <p:spPr>
          <a:xfrm flipV="1">
            <a:off x="3879061" y="4140947"/>
            <a:ext cx="1537" cy="29058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Rechte verbindingslijn 7"/>
          <p:cNvCxnSpPr/>
          <p:nvPr/>
        </p:nvCxnSpPr>
        <p:spPr>
          <a:xfrm>
            <a:off x="3879061" y="4144020"/>
            <a:ext cx="92562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Rechte verbindingslijn 8"/>
          <p:cNvCxnSpPr/>
          <p:nvPr/>
        </p:nvCxnSpPr>
        <p:spPr>
          <a:xfrm>
            <a:off x="3880598" y="4055198"/>
            <a:ext cx="92562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Rechte verbindingslijn 9"/>
          <p:cNvCxnSpPr/>
          <p:nvPr/>
        </p:nvCxnSpPr>
        <p:spPr>
          <a:xfrm flipV="1">
            <a:off x="3968550" y="4053661"/>
            <a:ext cx="3073" cy="9036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Rechte verbindingslijn 10"/>
          <p:cNvCxnSpPr/>
          <p:nvPr/>
        </p:nvCxnSpPr>
        <p:spPr>
          <a:xfrm flipH="1" flipV="1">
            <a:off x="3879061" y="3442915"/>
            <a:ext cx="4612" cy="618379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" name="Rechte verbindingslijn 11"/>
          <p:cNvCxnSpPr/>
          <p:nvPr/>
        </p:nvCxnSpPr>
        <p:spPr>
          <a:xfrm flipH="1">
            <a:off x="3873761" y="3442915"/>
            <a:ext cx="764501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26653565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656</Words>
  <Application>Microsoft Office PowerPoint</Application>
  <PresentationFormat>Breedbeeld</PresentationFormat>
  <Paragraphs>111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Kantoorthema</vt:lpstr>
      <vt:lpstr>Centrale Post</vt:lpstr>
      <vt:lpstr>Super Mario</vt:lpstr>
      <vt:lpstr>Tower of Babel</vt:lpstr>
      <vt:lpstr>Mario Kart</vt:lpstr>
      <vt:lpstr>Minesweeper</vt:lpstr>
      <vt:lpstr>Pac-Man</vt:lpstr>
      <vt:lpstr>Bloons</vt:lpstr>
      <vt:lpstr>Mastermind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Centrale Post</dc:title>
  <dc:creator>Iris van 't Hoff</dc:creator>
  <cp:lastModifiedBy>Iris van 't Hoff</cp:lastModifiedBy>
  <cp:revision>12</cp:revision>
  <cp:lastPrinted>2019-12-18T20:38:01Z</cp:lastPrinted>
  <dcterms:created xsi:type="dcterms:W3CDTF">2019-12-18T19:25:36Z</dcterms:created>
  <dcterms:modified xsi:type="dcterms:W3CDTF">2019-12-18T20:38:57Z</dcterms:modified>
</cp:coreProperties>
</file>

<file path=docProps/thumbnail.jpeg>
</file>